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9" r:id="rId8"/>
    <p:sldId id="266" r:id="rId9"/>
    <p:sldId id="261" r:id="rId10"/>
    <p:sldId id="264" r:id="rId11"/>
    <p:sldId id="270" r:id="rId12"/>
    <p:sldId id="263" r:id="rId13"/>
    <p:sldId id="262" r:id="rId14"/>
    <p:sldId id="260" r:id="rId15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40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দেশের উন্নয়নের সূচক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bn-BD"/>
        </a:p>
      </c:txPr>
    </c:title>
    <c:autoTitleDeleted val="0"/>
    <c:plotArea>
      <c:layout>
        <c:manualLayout>
          <c:layoutTarget val="inner"/>
          <c:xMode val="edge"/>
          <c:yMode val="edge"/>
          <c:x val="5.7043274387210886E-2"/>
          <c:y val="0.14946448041920879"/>
          <c:w val="0.94068272623518456"/>
          <c:h val="0.58500831465254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C04-4C1A-9D17-565F632F6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বাংলাদেশ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0-06F1-479B-AF04-D6B5A1A1E9E5}"/>
              </c:ext>
            </c:extLst>
          </c:dPt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Sheet1!$C$2:$C$5</c:f>
              <c:numCache>
                <c:formatCode>[$-5000445]0.#</c:formatCode>
                <c:ptCount val="4"/>
                <c:pt idx="0">
                  <c:v>23.7</c:v>
                </c:pt>
                <c:pt idx="1">
                  <c:v>52.1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4-4C1A-9D17-565F632F6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ভারত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Sheet1!$D$2:$D$5</c:f>
              <c:numCache>
                <c:formatCode>[$-5000445]0.#</c:formatCode>
                <c:ptCount val="4"/>
                <c:pt idx="0">
                  <c:v>24.2</c:v>
                </c:pt>
                <c:pt idx="1">
                  <c:v>61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4-4C1A-9D17-565F632F66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পাকিথান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Sheet1!$E$2:$E$5</c:f>
              <c:numCache>
                <c:formatCode>[$-5000445]0.#</c:formatCode>
                <c:ptCount val="4"/>
                <c:pt idx="0">
                  <c:v>6.1</c:v>
                </c:pt>
                <c:pt idx="1">
                  <c:v>54.2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4-4C1A-9D17-565F632F66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শ্রীলংকা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Sheet1!$F$2:$F$5</c:f>
              <c:numCache>
                <c:formatCode>[$-5000445]0.#</c:formatCode>
                <c:ptCount val="4"/>
                <c:pt idx="0">
                  <c:v>10.4</c:v>
                </c:pt>
                <c:pt idx="1">
                  <c:v>90.8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4-4C1A-9D17-565F632F66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মালয়েশিয়া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Sheet1!$G$2:$G$5</c:f>
              <c:numCache>
                <c:formatCode>[$-5000445]0.#</c:formatCode>
                <c:ptCount val="4"/>
                <c:pt idx="0">
                  <c:v>20.9</c:v>
                </c:pt>
                <c:pt idx="1">
                  <c:v>92.6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04-4C1A-9D17-565F632F66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ইন্দোনেশিয়া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Sheet1!$H$2:$H$5</c:f>
              <c:numCache>
                <c:formatCode>[$-5000445]0.#</c:formatCode>
                <c:ptCount val="4"/>
                <c:pt idx="0">
                  <c:v>2.4</c:v>
                </c:pt>
                <c:pt idx="1">
                  <c:v>92</c:v>
                </c:pt>
                <c:pt idx="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04-4C1A-9D17-565F632F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235151"/>
        <c:axId val="462303887"/>
      </c:barChart>
      <c:catAx>
        <c:axId val="4642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bn-BD"/>
          </a:p>
        </c:txPr>
        <c:crossAx val="462303887"/>
        <c:crosses val="autoZero"/>
        <c:auto val="1"/>
        <c:lblAlgn val="ctr"/>
        <c:lblOffset val="100"/>
        <c:noMultiLvlLbl val="0"/>
      </c:catAx>
      <c:valAx>
        <c:axId val="462303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bn-BD"/>
          </a:p>
        </c:txPr>
        <c:crossAx val="4642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bn-B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bn-B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bn-B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বাংলাদেশ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n-B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মানব উন্নয়ন </c:v>
                </c:pt>
                <c:pt idx="1">
                  <c:v>আয়ুস্কাল </c:v>
                </c:pt>
                <c:pt idx="2">
                  <c:v>সামাজিক অসমতা </c:v>
                </c:pt>
                <c:pt idx="3">
                  <c:v>শিক্ষা অসমতা </c:v>
                </c:pt>
                <c:pt idx="4">
                  <c:v>শিক্ষা অসমতা </c:v>
                </c:pt>
                <c:pt idx="5">
                  <c:v>লিঙ্গীয় অসমতা </c:v>
                </c:pt>
                <c:pt idx="6">
                  <c:v>দ্রারিদ্রের হার </c:v>
                </c:pt>
              </c:strCache>
            </c:strRef>
          </c:cat>
          <c:val>
            <c:numRef>
              <c:f>Sheet1!$B$2:$B$10</c:f>
              <c:numCache>
                <c:formatCode>[$-5000445]0.#</c:formatCode>
                <c:ptCount val="9"/>
                <c:pt idx="0" formatCode="[$-5000445]0">
                  <c:v>142</c:v>
                </c:pt>
                <c:pt idx="1">
                  <c:v>71.599999999999994</c:v>
                </c:pt>
                <c:pt idx="2">
                  <c:v>29</c:v>
                </c:pt>
                <c:pt idx="3">
                  <c:v>38.6</c:v>
                </c:pt>
                <c:pt idx="4" formatCode="[$-5000445]0">
                  <c:v>111</c:v>
                </c:pt>
                <c:pt idx="5" formatCode="[$-5000445]0">
                  <c:v>21</c:v>
                </c:pt>
                <c:pt idx="6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1-41B2-9391-3FB9C26DD4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পাকিথান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n-B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মানব উন্নয়ন </c:v>
                </c:pt>
                <c:pt idx="1">
                  <c:v>আয়ুস্কাল </c:v>
                </c:pt>
                <c:pt idx="2">
                  <c:v>সামাজিক অসমতা </c:v>
                </c:pt>
                <c:pt idx="3">
                  <c:v>শিক্ষা অসমতা </c:v>
                </c:pt>
                <c:pt idx="4">
                  <c:v>শিক্ষা অসমতা </c:v>
                </c:pt>
                <c:pt idx="5">
                  <c:v>লিঙ্গীয় অসমতা </c:v>
                </c:pt>
                <c:pt idx="6">
                  <c:v>দ্রারিদ্রের হার </c:v>
                </c:pt>
              </c:strCache>
            </c:strRef>
          </c:cat>
          <c:val>
            <c:numRef>
              <c:f>Sheet1!$C$2:$C$10</c:f>
              <c:numCache>
                <c:formatCode>[$-5000445]0.#</c:formatCode>
                <c:ptCount val="9"/>
                <c:pt idx="0" formatCode="[$-5000445]0">
                  <c:v>147</c:v>
                </c:pt>
                <c:pt idx="1">
                  <c:v>66.2</c:v>
                </c:pt>
                <c:pt idx="2">
                  <c:v>28.6</c:v>
                </c:pt>
                <c:pt idx="3">
                  <c:v>44.4</c:v>
                </c:pt>
                <c:pt idx="4" formatCode="[$-5000445]0">
                  <c:v>121</c:v>
                </c:pt>
                <c:pt idx="5">
                  <c:v>26.5</c:v>
                </c:pt>
                <c:pt idx="6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81-41B2-9391-3FB9C26DD4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নেপাল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n-B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মানব উন্নয়ন </c:v>
                </c:pt>
                <c:pt idx="1">
                  <c:v>আয়ুস্কাল </c:v>
                </c:pt>
                <c:pt idx="2">
                  <c:v>সামাজিক অসমতা </c:v>
                </c:pt>
                <c:pt idx="3">
                  <c:v>শিক্ষা অসমতা </c:v>
                </c:pt>
                <c:pt idx="4">
                  <c:v>শিক্ষা অসমতা </c:v>
                </c:pt>
                <c:pt idx="5">
                  <c:v>লিঙ্গীয় অসমতা </c:v>
                </c:pt>
                <c:pt idx="6">
                  <c:v>দ্রারিদ্রের হার </c:v>
                </c:pt>
              </c:strCache>
            </c:strRef>
          </c:cat>
          <c:val>
            <c:numRef>
              <c:f>Sheet1!$D$2:$D$10</c:f>
              <c:numCache>
                <c:formatCode>[$-5000445]0.#</c:formatCode>
                <c:ptCount val="9"/>
                <c:pt idx="0" formatCode="[$-5000445]0">
                  <c:v>145</c:v>
                </c:pt>
                <c:pt idx="1">
                  <c:v>69.599999999999994</c:v>
                </c:pt>
                <c:pt idx="2">
                  <c:v>25.9</c:v>
                </c:pt>
                <c:pt idx="3">
                  <c:v>41.4</c:v>
                </c:pt>
                <c:pt idx="4" formatCode="[$-5000445]0">
                  <c:v>108</c:v>
                </c:pt>
                <c:pt idx="5">
                  <c:v>18.600000000000001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1-41B2-9391-3FB9C26DD4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087952"/>
        <c:axId val="386226064"/>
      </c:barChart>
      <c:catAx>
        <c:axId val="4230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endParaRPr lang="bn-BD"/>
          </a:p>
        </c:txPr>
        <c:crossAx val="386226064"/>
        <c:crosses val="autoZero"/>
        <c:auto val="1"/>
        <c:lblAlgn val="ctr"/>
        <c:lblOffset val="100"/>
        <c:noMultiLvlLbl val="0"/>
      </c:catAx>
      <c:valAx>
        <c:axId val="38622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n-BD"/>
          </a:p>
        </c:txPr>
        <c:crossAx val="4230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bn-B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n-B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AB278-D1E4-4529-89F9-82752C43F4FD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bn-BD"/>
        </a:p>
      </dgm:t>
    </dgm:pt>
    <dgm:pt modelId="{20D34993-4260-401E-9661-43EE792E8E1A}">
      <dgm:prSet phldrT="[Text]" custT="1"/>
      <dgm:spPr>
        <a:solidFill>
          <a:srgbClr val="00B0F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 উন্নয়ন সূচক</a:t>
          </a:r>
          <a:endParaRPr lang="bn-BD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6F4A4B-2308-4021-B5AA-04759599559F}" type="parTrans" cxnId="{CF6800F8-D58E-4211-A28D-F6F1F81B697E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1C9B7E-76E2-4828-B280-A97D6F2AB122}" type="sibTrans" cxnId="{CF6800F8-D58E-4211-A28D-F6F1F81B697E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70C65-116E-48CE-AF85-C0B4CC167684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 আয়ু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A72444-DA0F-4F7F-AE66-B9F330EFD191}" type="parTrans" cxnId="{A9E89033-C568-4D7D-AD30-DC248C97607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FD588-E885-4083-9C8A-25C69324F4D0}" type="sibTrans" cxnId="{A9E89033-C568-4D7D-AD30-DC248C976070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C6A58-E22B-41CA-927E-866D5C89963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</a:t>
          </a:r>
          <a:endParaRPr lang="bn-BD" sz="15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A558A9-65B9-4788-8D54-D726C2591DB0}" type="sibTrans" cxnId="{40184988-E8EB-4022-8379-D6E124A60563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1775AFA3-A634-4D80-BD7A-C637783A32D1}" type="parTrans" cxnId="{40184988-E8EB-4022-8379-D6E124A6056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09838B83-6362-4BE5-9D94-781A67C4009E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অসমতা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03952-6428-481E-B7F6-13BBCFFC59C5}" type="sibTrans" cxnId="{979F0FC3-B061-4F12-871D-0FB31C4C4069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7E5E2-FCEA-4828-9D33-740D347969C5}" type="parTrans" cxnId="{979F0FC3-B061-4F12-871D-0FB31C4C406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F4031-7F48-4A42-98D1-4F2E64FFA67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প্রঃ মৃত্যুর হার 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2FAF1-49DC-44FC-B4B2-4375DB315B40}" type="sibTrans" cxnId="{5D9C40F5-4C93-4BD6-952C-596B764C034F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E5FF7DE7-6F4D-4461-90F1-9D5DCDD68283}" type="parTrans" cxnId="{5D9C40F5-4C93-4BD6-952C-596B764C034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341A787A-4ACB-45CD-8984-858DC5BA85F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বেকারত্বের হার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AE3D6-739B-4F60-8E05-798F6E06993F}" type="sibTrans" cxnId="{281BCEC3-E115-4416-9E65-FB9FBF1C7FBB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5D199881-8C45-412F-BE25-C5475ECACCF4}" type="parTrans" cxnId="{281BCEC3-E115-4416-9E65-FB9FBF1C7FB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FEA601DF-80D2-45C3-A1E2-20B871CE5D8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দারিদ্রের হার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1E8621-5CB5-447F-B254-B297B1D1C576}" type="sibTrans" cxnId="{836FB149-302D-494A-9009-414C5D7BFB54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B6EF16AA-15F5-43E5-9867-CCF6BB2F66D0}" type="parTrans" cxnId="{836FB149-302D-494A-9009-414C5D7BFB5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06442019-3E50-49D5-9AD5-7D291FD89969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শিশুশ্রমের হার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240949-3C4C-4AB5-A7D7-87C6C6647C84}" type="sibTrans" cxnId="{8F69238A-46A6-4192-9E95-5612834FF85A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1008727D-8EAA-4535-86D2-70CB1E966689}" type="parTrans" cxnId="{8F69238A-46A6-4192-9E95-5612834FF85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7E964681-1538-44E6-82C4-F9212F347E7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হত-দারিদ্র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8242B9-12DE-4103-807D-13B9CD9D277A}" type="sibTrans" cxnId="{BC73EE0C-BC03-46DE-A06F-056C42051351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922E1-5EB6-40A7-BA50-F9A87DFA3737}" type="parTrans" cxnId="{BC73EE0C-BC03-46DE-A06F-056C4205135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96452E-03FD-49E4-B9C7-307A4A678BC7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বাল্যবিবাহ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77A4F1-F3C2-45CE-98F5-7C0AA038FED9}" type="sibTrans" cxnId="{ADE0B4C0-10F9-4316-AE36-CAA4F8B49390}">
      <dgm:prSet/>
      <dgm:spPr/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11AF22-3284-4197-97F7-A05E7303C6E7}" type="parTrans" cxnId="{ADE0B4C0-10F9-4316-AE36-CAA4F8B4939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9DCE8F-8BC5-4823-AF59-8E226FAF37C0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বাল্য মাতৃত্ব 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736DA0-698C-480A-8F33-1CE4755B0BFF}" type="sibTrans" cxnId="{EB5F82EC-41D6-4C49-9DB0-A68232D4E519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D205A84D-440A-49E5-A4F4-F0AC6513AFEE}" type="parTrans" cxnId="{EB5F82EC-41D6-4C49-9DB0-A68232D4E51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441E26C3-91CD-43DA-A275-1EEE90CE4C2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আয়ের বৈষম্য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F1D75-63D4-4E75-84EB-BB30A9A384EE}" type="sibTrans" cxnId="{F821B0A9-F0DF-41B4-BD9B-29FE49424025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51D5C132-9A67-4756-B1C0-FE53B4D21222}" type="parTrans" cxnId="{F821B0A9-F0DF-41B4-BD9B-29FE4942402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352BBF74-4319-413F-BECD-F032FEB906B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 হার </a:t>
          </a:r>
          <a:endParaRPr lang="bn-BD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365206-FD99-46F4-A9CA-25B73512EEAA}" type="sibTrans" cxnId="{19EB761A-A69A-4BC9-9D57-38FC843D51AA}">
      <dgm:prSet/>
      <dgm:spPr/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DF7E48A7-5273-40A5-A624-CEF1266DB0BA}" type="parTrans" cxnId="{19EB761A-A69A-4BC9-9D57-38FC843D51A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bn-BD">
            <a:solidFill>
              <a:srgbClr val="002060"/>
            </a:solidFill>
          </a:endParaRPr>
        </a:p>
      </dgm:t>
    </dgm:pt>
    <dgm:pt modelId="{FDB2168E-F41F-40BD-B53F-935441B2E956}" type="pres">
      <dgm:prSet presAssocID="{636AB278-D1E4-4529-89F9-82752C43F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6FBE93-4CAF-4EF0-B5DF-106A67ABA12E}" type="pres">
      <dgm:prSet presAssocID="{20D34993-4260-401E-9661-43EE792E8E1A}" presName="centerShape" presStyleLbl="node0" presStyleIdx="0" presStyleCnt="1" custScaleX="337871" custScaleY="284459"/>
      <dgm:spPr/>
    </dgm:pt>
    <dgm:pt modelId="{7316F2A0-2703-4591-88B6-7AE23F1E775B}" type="pres">
      <dgm:prSet presAssocID="{4CA72444-DA0F-4F7F-AE66-B9F330EFD191}" presName="parTrans" presStyleLbl="sibTrans2D1" presStyleIdx="0" presStyleCnt="12"/>
      <dgm:spPr/>
    </dgm:pt>
    <dgm:pt modelId="{CF3CB62C-825A-43BE-953C-D3B5991B091E}" type="pres">
      <dgm:prSet presAssocID="{4CA72444-DA0F-4F7F-AE66-B9F330EFD191}" presName="connectorText" presStyleLbl="sibTrans2D1" presStyleIdx="0" presStyleCnt="12"/>
      <dgm:spPr/>
    </dgm:pt>
    <dgm:pt modelId="{27D13AEB-CF1F-473F-BB63-0B1B0DAAC997}" type="pres">
      <dgm:prSet presAssocID="{69570C65-116E-48CE-AF85-C0B4CC167684}" presName="node" presStyleLbl="node1" presStyleIdx="0" presStyleCnt="12">
        <dgm:presLayoutVars>
          <dgm:bulletEnabled val="1"/>
        </dgm:presLayoutVars>
      </dgm:prSet>
      <dgm:spPr/>
    </dgm:pt>
    <dgm:pt modelId="{1455A479-2149-4263-9F00-52394F5A8A9E}" type="pres">
      <dgm:prSet presAssocID="{DB27E5E2-FCEA-4828-9D33-740D347969C5}" presName="parTrans" presStyleLbl="sibTrans2D1" presStyleIdx="1" presStyleCnt="12"/>
      <dgm:spPr/>
    </dgm:pt>
    <dgm:pt modelId="{EA6E7A0B-AC7F-48EE-A0C3-99581B63CB9D}" type="pres">
      <dgm:prSet presAssocID="{DB27E5E2-FCEA-4828-9D33-740D347969C5}" presName="connectorText" presStyleLbl="sibTrans2D1" presStyleIdx="1" presStyleCnt="12"/>
      <dgm:spPr/>
    </dgm:pt>
    <dgm:pt modelId="{7830C512-5CB8-42EE-B161-26842138F43A}" type="pres">
      <dgm:prSet presAssocID="{09838B83-6362-4BE5-9D94-781A67C4009E}" presName="node" presStyleLbl="node1" presStyleIdx="1" presStyleCnt="12" custScaleX="141448">
        <dgm:presLayoutVars>
          <dgm:bulletEnabled val="1"/>
        </dgm:presLayoutVars>
      </dgm:prSet>
      <dgm:spPr/>
    </dgm:pt>
    <dgm:pt modelId="{4A084026-AD48-4FA2-A1DF-BB4DBB2DB99E}" type="pres">
      <dgm:prSet presAssocID="{E5FF7DE7-6F4D-4461-90F1-9D5DCDD68283}" presName="parTrans" presStyleLbl="sibTrans2D1" presStyleIdx="2" presStyleCnt="12"/>
      <dgm:spPr/>
    </dgm:pt>
    <dgm:pt modelId="{3791108E-BD3F-44F9-9FB3-F66DB1563368}" type="pres">
      <dgm:prSet presAssocID="{E5FF7DE7-6F4D-4461-90F1-9D5DCDD68283}" presName="connectorText" presStyleLbl="sibTrans2D1" presStyleIdx="2" presStyleCnt="12"/>
      <dgm:spPr/>
    </dgm:pt>
    <dgm:pt modelId="{DED421C2-D5B6-4C3F-A096-6BDB6DBEB5B1}" type="pres">
      <dgm:prSet presAssocID="{A73F4031-7F48-4A42-98D1-4F2E64FFA678}" presName="node" presStyleLbl="node1" presStyleIdx="2" presStyleCnt="12" custScaleX="148757">
        <dgm:presLayoutVars>
          <dgm:bulletEnabled val="1"/>
        </dgm:presLayoutVars>
      </dgm:prSet>
      <dgm:spPr/>
    </dgm:pt>
    <dgm:pt modelId="{AC880755-4248-4B4F-AE5C-E72EE9B98F24}" type="pres">
      <dgm:prSet presAssocID="{5D199881-8C45-412F-BE25-C5475ECACCF4}" presName="parTrans" presStyleLbl="sibTrans2D1" presStyleIdx="3" presStyleCnt="12"/>
      <dgm:spPr/>
    </dgm:pt>
    <dgm:pt modelId="{9AE85676-A382-49E2-951F-CEA3DF2C70A8}" type="pres">
      <dgm:prSet presAssocID="{5D199881-8C45-412F-BE25-C5475ECACCF4}" presName="connectorText" presStyleLbl="sibTrans2D1" presStyleIdx="3" presStyleCnt="12"/>
      <dgm:spPr/>
    </dgm:pt>
    <dgm:pt modelId="{C11AAB03-321B-43F6-9332-46DECFF8B598}" type="pres">
      <dgm:prSet presAssocID="{341A787A-4ACB-45CD-8984-858DC5BA85F5}" presName="node" presStyleLbl="node1" presStyleIdx="3" presStyleCnt="12" custScaleX="128679">
        <dgm:presLayoutVars>
          <dgm:bulletEnabled val="1"/>
        </dgm:presLayoutVars>
      </dgm:prSet>
      <dgm:spPr/>
    </dgm:pt>
    <dgm:pt modelId="{EB4755B9-8F7B-47FC-A918-1F62914F6991}" type="pres">
      <dgm:prSet presAssocID="{B6EF16AA-15F5-43E5-9867-CCF6BB2F66D0}" presName="parTrans" presStyleLbl="sibTrans2D1" presStyleIdx="4" presStyleCnt="12"/>
      <dgm:spPr/>
    </dgm:pt>
    <dgm:pt modelId="{D18EE8E0-30A0-499A-8DA2-DFDB86284838}" type="pres">
      <dgm:prSet presAssocID="{B6EF16AA-15F5-43E5-9867-CCF6BB2F66D0}" presName="connectorText" presStyleLbl="sibTrans2D1" presStyleIdx="4" presStyleCnt="12"/>
      <dgm:spPr/>
    </dgm:pt>
    <dgm:pt modelId="{769ADCAF-D3DE-45F6-93AB-B05E5E4412C2}" type="pres">
      <dgm:prSet presAssocID="{FEA601DF-80D2-45C3-A1E2-20B871CE5D82}" presName="node" presStyleLbl="node1" presStyleIdx="4" presStyleCnt="12" custScaleX="136785">
        <dgm:presLayoutVars>
          <dgm:bulletEnabled val="1"/>
        </dgm:presLayoutVars>
      </dgm:prSet>
      <dgm:spPr/>
    </dgm:pt>
    <dgm:pt modelId="{D00A402C-0877-4E9C-9DCD-520EF806ECE6}" type="pres">
      <dgm:prSet presAssocID="{1008727D-8EAA-4535-86D2-70CB1E966689}" presName="parTrans" presStyleLbl="sibTrans2D1" presStyleIdx="5" presStyleCnt="12"/>
      <dgm:spPr/>
    </dgm:pt>
    <dgm:pt modelId="{D9C92129-BF19-4120-A64D-5195040B6825}" type="pres">
      <dgm:prSet presAssocID="{1008727D-8EAA-4535-86D2-70CB1E966689}" presName="connectorText" presStyleLbl="sibTrans2D1" presStyleIdx="5" presStyleCnt="12"/>
      <dgm:spPr/>
    </dgm:pt>
    <dgm:pt modelId="{5B972F65-8E6A-475E-84AF-BC98703E5140}" type="pres">
      <dgm:prSet presAssocID="{06442019-3E50-49D5-9AD5-7D291FD89969}" presName="node" presStyleLbl="node1" presStyleIdx="5" presStyleCnt="12" custScaleX="135558">
        <dgm:presLayoutVars>
          <dgm:bulletEnabled val="1"/>
        </dgm:presLayoutVars>
      </dgm:prSet>
      <dgm:spPr/>
    </dgm:pt>
    <dgm:pt modelId="{A52BDF3C-6770-45C5-AEFF-86D7A958AA42}" type="pres">
      <dgm:prSet presAssocID="{44D922E1-5EB6-40A7-BA50-F9A87DFA3737}" presName="parTrans" presStyleLbl="sibTrans2D1" presStyleIdx="6" presStyleCnt="12"/>
      <dgm:spPr/>
    </dgm:pt>
    <dgm:pt modelId="{C880E4F0-2124-472D-9057-28444AE2CE38}" type="pres">
      <dgm:prSet presAssocID="{44D922E1-5EB6-40A7-BA50-F9A87DFA3737}" presName="connectorText" presStyleLbl="sibTrans2D1" presStyleIdx="6" presStyleCnt="12"/>
      <dgm:spPr/>
    </dgm:pt>
    <dgm:pt modelId="{8F5A46CD-2409-4A3A-8FD5-171400839E61}" type="pres">
      <dgm:prSet presAssocID="{7E964681-1538-44E6-82C4-F9212F347E75}" presName="node" presStyleLbl="node1" presStyleIdx="6" presStyleCnt="12">
        <dgm:presLayoutVars>
          <dgm:bulletEnabled val="1"/>
        </dgm:presLayoutVars>
      </dgm:prSet>
      <dgm:spPr/>
    </dgm:pt>
    <dgm:pt modelId="{F799DC62-C653-4180-8500-C7DAEA657E36}" type="pres">
      <dgm:prSet presAssocID="{2E11AF22-3284-4197-97F7-A05E7303C6E7}" presName="parTrans" presStyleLbl="sibTrans2D1" presStyleIdx="7" presStyleCnt="12"/>
      <dgm:spPr/>
    </dgm:pt>
    <dgm:pt modelId="{960F68AE-0529-4B5E-AA5F-393861F5F176}" type="pres">
      <dgm:prSet presAssocID="{2E11AF22-3284-4197-97F7-A05E7303C6E7}" presName="connectorText" presStyleLbl="sibTrans2D1" presStyleIdx="7" presStyleCnt="12"/>
      <dgm:spPr/>
    </dgm:pt>
    <dgm:pt modelId="{2A3B318E-B88B-47F2-811E-5C6E5846ED1D}" type="pres">
      <dgm:prSet presAssocID="{B696452E-03FD-49E4-B9C7-307A4A678BC7}" presName="node" presStyleLbl="node1" presStyleIdx="7" presStyleCnt="12" custScaleX="135940">
        <dgm:presLayoutVars>
          <dgm:bulletEnabled val="1"/>
        </dgm:presLayoutVars>
      </dgm:prSet>
      <dgm:spPr/>
    </dgm:pt>
    <dgm:pt modelId="{09A1A08F-D74E-44AD-98B3-B3814B1AAA87}" type="pres">
      <dgm:prSet presAssocID="{D205A84D-440A-49E5-A4F4-F0AC6513AFEE}" presName="parTrans" presStyleLbl="sibTrans2D1" presStyleIdx="8" presStyleCnt="12"/>
      <dgm:spPr/>
    </dgm:pt>
    <dgm:pt modelId="{4F1D4DD6-0E4F-47E1-8C12-496E5E632E29}" type="pres">
      <dgm:prSet presAssocID="{D205A84D-440A-49E5-A4F4-F0AC6513AFEE}" presName="connectorText" presStyleLbl="sibTrans2D1" presStyleIdx="8" presStyleCnt="12"/>
      <dgm:spPr/>
    </dgm:pt>
    <dgm:pt modelId="{BF112BE4-55A3-42A9-BDD2-D228DEFA7DA0}" type="pres">
      <dgm:prSet presAssocID="{639DCE8F-8BC5-4823-AF59-8E226FAF37C0}" presName="node" presStyleLbl="node1" presStyleIdx="8" presStyleCnt="12" custScaleX="149139">
        <dgm:presLayoutVars>
          <dgm:bulletEnabled val="1"/>
        </dgm:presLayoutVars>
      </dgm:prSet>
      <dgm:spPr/>
    </dgm:pt>
    <dgm:pt modelId="{3A6EFD05-905F-463B-8FAE-D036E8D01F71}" type="pres">
      <dgm:prSet presAssocID="{51D5C132-9A67-4756-B1C0-FE53B4D21222}" presName="parTrans" presStyleLbl="sibTrans2D1" presStyleIdx="9" presStyleCnt="12"/>
      <dgm:spPr/>
    </dgm:pt>
    <dgm:pt modelId="{7F3E2EC1-7B45-4CE5-A75E-74435FE54C36}" type="pres">
      <dgm:prSet presAssocID="{51D5C132-9A67-4756-B1C0-FE53B4D21222}" presName="connectorText" presStyleLbl="sibTrans2D1" presStyleIdx="9" presStyleCnt="12"/>
      <dgm:spPr/>
    </dgm:pt>
    <dgm:pt modelId="{73F176BC-F216-40D0-8C97-E80687336809}" type="pres">
      <dgm:prSet presAssocID="{441E26C3-91CD-43DA-A275-1EEE90CE4C2C}" presName="node" presStyleLbl="node1" presStyleIdx="9" presStyleCnt="12" custScaleX="152620">
        <dgm:presLayoutVars>
          <dgm:bulletEnabled val="1"/>
        </dgm:presLayoutVars>
      </dgm:prSet>
      <dgm:spPr/>
    </dgm:pt>
    <dgm:pt modelId="{244B8F2E-F96D-4252-B04E-43A594480F2F}" type="pres">
      <dgm:prSet presAssocID="{DF7E48A7-5273-40A5-A624-CEF1266DB0BA}" presName="parTrans" presStyleLbl="sibTrans2D1" presStyleIdx="10" presStyleCnt="12"/>
      <dgm:spPr/>
    </dgm:pt>
    <dgm:pt modelId="{FC02FD2B-E40B-4CEA-AC3A-65CE2717AABB}" type="pres">
      <dgm:prSet presAssocID="{DF7E48A7-5273-40A5-A624-CEF1266DB0BA}" presName="connectorText" presStyleLbl="sibTrans2D1" presStyleIdx="10" presStyleCnt="12"/>
      <dgm:spPr/>
    </dgm:pt>
    <dgm:pt modelId="{09782551-35F2-4411-8488-5ABEA401C8CE}" type="pres">
      <dgm:prSet presAssocID="{352BBF74-4319-413F-BECD-F032FEB906BD}" presName="node" presStyleLbl="node1" presStyleIdx="10" presStyleCnt="12" custScaleX="137360">
        <dgm:presLayoutVars>
          <dgm:bulletEnabled val="1"/>
        </dgm:presLayoutVars>
      </dgm:prSet>
      <dgm:spPr/>
    </dgm:pt>
    <dgm:pt modelId="{BE710A73-A8E8-42F0-83E3-C592D1880FC6}" type="pres">
      <dgm:prSet presAssocID="{1775AFA3-A634-4D80-BD7A-C637783A32D1}" presName="parTrans" presStyleLbl="sibTrans2D1" presStyleIdx="11" presStyleCnt="12"/>
      <dgm:spPr/>
    </dgm:pt>
    <dgm:pt modelId="{206CD72C-99FB-4608-AE2C-7B5396FF2026}" type="pres">
      <dgm:prSet presAssocID="{1775AFA3-A634-4D80-BD7A-C637783A32D1}" presName="connectorText" presStyleLbl="sibTrans2D1" presStyleIdx="11" presStyleCnt="12"/>
      <dgm:spPr/>
    </dgm:pt>
    <dgm:pt modelId="{2ACF4B9B-A05C-48B9-8703-477E7A4E0C52}" type="pres">
      <dgm:prSet presAssocID="{69DC6A58-E22B-41CA-927E-866D5C899635}" presName="node" presStyleLbl="node1" presStyleIdx="11" presStyleCnt="12" custScaleX="141830">
        <dgm:presLayoutVars>
          <dgm:bulletEnabled val="1"/>
        </dgm:presLayoutVars>
      </dgm:prSet>
      <dgm:spPr/>
    </dgm:pt>
  </dgm:ptLst>
  <dgm:cxnLst>
    <dgm:cxn modelId="{48FFCF04-ABD7-4DE2-9AEE-6ED1CB1AB7E8}" type="presOf" srcId="{06442019-3E50-49D5-9AD5-7D291FD89969}" destId="{5B972F65-8E6A-475E-84AF-BC98703E5140}" srcOrd="0" destOrd="0" presId="urn:microsoft.com/office/officeart/2005/8/layout/radial5"/>
    <dgm:cxn modelId="{BC73EE0C-BC03-46DE-A06F-056C42051351}" srcId="{20D34993-4260-401E-9661-43EE792E8E1A}" destId="{7E964681-1538-44E6-82C4-F9212F347E75}" srcOrd="6" destOrd="0" parTransId="{44D922E1-5EB6-40A7-BA50-F9A87DFA3737}" sibTransId="{0B8242B9-12DE-4103-807D-13B9CD9D277A}"/>
    <dgm:cxn modelId="{1E3BBC11-0051-42E8-A4F4-85BB0FF507FD}" type="presOf" srcId="{B696452E-03FD-49E4-B9C7-307A4A678BC7}" destId="{2A3B318E-B88B-47F2-811E-5C6E5846ED1D}" srcOrd="0" destOrd="0" presId="urn:microsoft.com/office/officeart/2005/8/layout/radial5"/>
    <dgm:cxn modelId="{E8213812-E146-4D37-A42C-53F173B66A58}" type="presOf" srcId="{5D199881-8C45-412F-BE25-C5475ECACCF4}" destId="{9AE85676-A382-49E2-951F-CEA3DF2C70A8}" srcOrd="1" destOrd="0" presId="urn:microsoft.com/office/officeart/2005/8/layout/radial5"/>
    <dgm:cxn modelId="{EB81D816-8121-4FB5-9C1C-E2BD57D5592C}" type="presOf" srcId="{FEA601DF-80D2-45C3-A1E2-20B871CE5D82}" destId="{769ADCAF-D3DE-45F6-93AB-B05E5E4412C2}" srcOrd="0" destOrd="0" presId="urn:microsoft.com/office/officeart/2005/8/layout/radial5"/>
    <dgm:cxn modelId="{10859C17-68FC-483A-9074-EFE350E307A4}" type="presOf" srcId="{352BBF74-4319-413F-BECD-F032FEB906BD}" destId="{09782551-35F2-4411-8488-5ABEA401C8CE}" srcOrd="0" destOrd="0" presId="urn:microsoft.com/office/officeart/2005/8/layout/radial5"/>
    <dgm:cxn modelId="{6AC9CA17-F742-46A9-92CE-AE6DC18D7186}" type="presOf" srcId="{B6EF16AA-15F5-43E5-9867-CCF6BB2F66D0}" destId="{EB4755B9-8F7B-47FC-A918-1F62914F6991}" srcOrd="0" destOrd="0" presId="urn:microsoft.com/office/officeart/2005/8/layout/radial5"/>
    <dgm:cxn modelId="{3E1F7D19-F34A-4055-BE88-98B258C87D3E}" type="presOf" srcId="{E5FF7DE7-6F4D-4461-90F1-9D5DCDD68283}" destId="{3791108E-BD3F-44F9-9FB3-F66DB1563368}" srcOrd="1" destOrd="0" presId="urn:microsoft.com/office/officeart/2005/8/layout/radial5"/>
    <dgm:cxn modelId="{19EB761A-A69A-4BC9-9D57-38FC843D51AA}" srcId="{20D34993-4260-401E-9661-43EE792E8E1A}" destId="{352BBF74-4319-413F-BECD-F032FEB906BD}" srcOrd="10" destOrd="0" parTransId="{DF7E48A7-5273-40A5-A624-CEF1266DB0BA}" sibTransId="{4F365206-FD99-46F4-A9CA-25B73512EEAA}"/>
    <dgm:cxn modelId="{372EAE2A-4826-4624-9316-4BBE37C847F9}" type="presOf" srcId="{09838B83-6362-4BE5-9D94-781A67C4009E}" destId="{7830C512-5CB8-42EE-B161-26842138F43A}" srcOrd="0" destOrd="0" presId="urn:microsoft.com/office/officeart/2005/8/layout/radial5"/>
    <dgm:cxn modelId="{ED41B32A-0F6E-436E-898C-98EF0BE1974B}" type="presOf" srcId="{1775AFA3-A634-4D80-BD7A-C637783A32D1}" destId="{BE710A73-A8E8-42F0-83E3-C592D1880FC6}" srcOrd="0" destOrd="0" presId="urn:microsoft.com/office/officeart/2005/8/layout/radial5"/>
    <dgm:cxn modelId="{BEB21B2C-021A-4E39-AA13-4DEB5D2C12EE}" type="presOf" srcId="{1775AFA3-A634-4D80-BD7A-C637783A32D1}" destId="{206CD72C-99FB-4608-AE2C-7B5396FF2026}" srcOrd="1" destOrd="0" presId="urn:microsoft.com/office/officeart/2005/8/layout/radial5"/>
    <dgm:cxn modelId="{EFEC482C-67B4-4CB6-8EAF-C8F11F021A7A}" type="presOf" srcId="{4CA72444-DA0F-4F7F-AE66-B9F330EFD191}" destId="{7316F2A0-2703-4591-88B6-7AE23F1E775B}" srcOrd="0" destOrd="0" presId="urn:microsoft.com/office/officeart/2005/8/layout/radial5"/>
    <dgm:cxn modelId="{A9E89033-C568-4D7D-AD30-DC248C976070}" srcId="{20D34993-4260-401E-9661-43EE792E8E1A}" destId="{69570C65-116E-48CE-AF85-C0B4CC167684}" srcOrd="0" destOrd="0" parTransId="{4CA72444-DA0F-4F7F-AE66-B9F330EFD191}" sibTransId="{F57FD588-E885-4083-9C8A-25C69324F4D0}"/>
    <dgm:cxn modelId="{CF3AC038-6A08-4A49-8716-4C2F28CEA7BC}" type="presOf" srcId="{B6EF16AA-15F5-43E5-9867-CCF6BB2F66D0}" destId="{D18EE8E0-30A0-499A-8DA2-DFDB86284838}" srcOrd="1" destOrd="0" presId="urn:microsoft.com/office/officeart/2005/8/layout/radial5"/>
    <dgm:cxn modelId="{F808673A-C388-47F6-8CA6-3FA04E212B6E}" type="presOf" srcId="{44D922E1-5EB6-40A7-BA50-F9A87DFA3737}" destId="{A52BDF3C-6770-45C5-AEFF-86D7A958AA42}" srcOrd="0" destOrd="0" presId="urn:microsoft.com/office/officeart/2005/8/layout/radial5"/>
    <dgm:cxn modelId="{FD38CA62-CACA-4541-8407-459C8A70786B}" type="presOf" srcId="{5D199881-8C45-412F-BE25-C5475ECACCF4}" destId="{AC880755-4248-4B4F-AE5C-E72EE9B98F24}" srcOrd="0" destOrd="0" presId="urn:microsoft.com/office/officeart/2005/8/layout/radial5"/>
    <dgm:cxn modelId="{836FB149-302D-494A-9009-414C5D7BFB54}" srcId="{20D34993-4260-401E-9661-43EE792E8E1A}" destId="{FEA601DF-80D2-45C3-A1E2-20B871CE5D82}" srcOrd="4" destOrd="0" parTransId="{B6EF16AA-15F5-43E5-9867-CCF6BB2F66D0}" sibTransId="{281E8621-5CB5-447F-B254-B297B1D1C576}"/>
    <dgm:cxn modelId="{B9694E6B-EA13-49AB-A17E-FA1AF6D55DB0}" type="presOf" srcId="{44D922E1-5EB6-40A7-BA50-F9A87DFA3737}" destId="{C880E4F0-2124-472D-9057-28444AE2CE38}" srcOrd="1" destOrd="0" presId="urn:microsoft.com/office/officeart/2005/8/layout/radial5"/>
    <dgm:cxn modelId="{BCF9874F-B700-41BC-BDC9-82D2B78EE5D2}" type="presOf" srcId="{D205A84D-440A-49E5-A4F4-F0AC6513AFEE}" destId="{4F1D4DD6-0E4F-47E1-8C12-496E5E632E29}" srcOrd="1" destOrd="0" presId="urn:microsoft.com/office/officeart/2005/8/layout/radial5"/>
    <dgm:cxn modelId="{1E1E6951-BFC7-4840-973C-DF76E676D83F}" type="presOf" srcId="{51D5C132-9A67-4756-B1C0-FE53B4D21222}" destId="{3A6EFD05-905F-463B-8FAE-D036E8D01F71}" srcOrd="0" destOrd="0" presId="urn:microsoft.com/office/officeart/2005/8/layout/radial5"/>
    <dgm:cxn modelId="{99CD7653-75EC-4FDA-AC63-9B35A8EC590E}" type="presOf" srcId="{69570C65-116E-48CE-AF85-C0B4CC167684}" destId="{27D13AEB-CF1F-473F-BB63-0B1B0DAAC997}" srcOrd="0" destOrd="0" presId="urn:microsoft.com/office/officeart/2005/8/layout/radial5"/>
    <dgm:cxn modelId="{59F11C74-7DB8-40DE-8653-E3343E7A404C}" type="presOf" srcId="{4CA72444-DA0F-4F7F-AE66-B9F330EFD191}" destId="{CF3CB62C-825A-43BE-953C-D3B5991B091E}" srcOrd="1" destOrd="0" presId="urn:microsoft.com/office/officeart/2005/8/layout/radial5"/>
    <dgm:cxn modelId="{99891479-EF1A-4972-98F6-83C226F73BC5}" type="presOf" srcId="{20D34993-4260-401E-9661-43EE792E8E1A}" destId="{D06FBE93-4CAF-4EF0-B5DF-106A67ABA12E}" srcOrd="0" destOrd="0" presId="urn:microsoft.com/office/officeart/2005/8/layout/radial5"/>
    <dgm:cxn modelId="{BD2B397A-A3CF-4A47-B01C-A5D70DC4F70A}" type="presOf" srcId="{D205A84D-440A-49E5-A4F4-F0AC6513AFEE}" destId="{09A1A08F-D74E-44AD-98B3-B3814B1AAA87}" srcOrd="0" destOrd="0" presId="urn:microsoft.com/office/officeart/2005/8/layout/radial5"/>
    <dgm:cxn modelId="{C298597C-2CD9-4F85-BC1D-FB19AED3E331}" type="presOf" srcId="{1008727D-8EAA-4535-86D2-70CB1E966689}" destId="{D9C92129-BF19-4120-A64D-5195040B6825}" srcOrd="1" destOrd="0" presId="urn:microsoft.com/office/officeart/2005/8/layout/radial5"/>
    <dgm:cxn modelId="{D7880688-FA97-4F16-A3F3-86BC4DEDDA67}" type="presOf" srcId="{51D5C132-9A67-4756-B1C0-FE53B4D21222}" destId="{7F3E2EC1-7B45-4CE5-A75E-74435FE54C36}" srcOrd="1" destOrd="0" presId="urn:microsoft.com/office/officeart/2005/8/layout/radial5"/>
    <dgm:cxn modelId="{40184988-E8EB-4022-8379-D6E124A60563}" srcId="{20D34993-4260-401E-9661-43EE792E8E1A}" destId="{69DC6A58-E22B-41CA-927E-866D5C899635}" srcOrd="11" destOrd="0" parTransId="{1775AFA3-A634-4D80-BD7A-C637783A32D1}" sibTransId="{43A558A9-65B9-4788-8D54-D726C2591DB0}"/>
    <dgm:cxn modelId="{30D6A588-0A4E-47AC-866F-526E62DB0AB3}" type="presOf" srcId="{DF7E48A7-5273-40A5-A624-CEF1266DB0BA}" destId="{FC02FD2B-E40B-4CEA-AC3A-65CE2717AABB}" srcOrd="1" destOrd="0" presId="urn:microsoft.com/office/officeart/2005/8/layout/radial5"/>
    <dgm:cxn modelId="{8F69238A-46A6-4192-9E95-5612834FF85A}" srcId="{20D34993-4260-401E-9661-43EE792E8E1A}" destId="{06442019-3E50-49D5-9AD5-7D291FD89969}" srcOrd="5" destOrd="0" parTransId="{1008727D-8EAA-4535-86D2-70CB1E966689}" sibTransId="{DD240949-3C4C-4AB5-A7D7-87C6C6647C84}"/>
    <dgm:cxn modelId="{67B8DD99-B1EF-4F82-8350-7214C5F32AAE}" type="presOf" srcId="{2E11AF22-3284-4197-97F7-A05E7303C6E7}" destId="{960F68AE-0529-4B5E-AA5F-393861F5F176}" srcOrd="1" destOrd="0" presId="urn:microsoft.com/office/officeart/2005/8/layout/radial5"/>
    <dgm:cxn modelId="{1387399D-9C89-45FC-9D62-613155C1D0CB}" type="presOf" srcId="{441E26C3-91CD-43DA-A275-1EEE90CE4C2C}" destId="{73F176BC-F216-40D0-8C97-E80687336809}" srcOrd="0" destOrd="0" presId="urn:microsoft.com/office/officeart/2005/8/layout/radial5"/>
    <dgm:cxn modelId="{E7D5669D-4227-4A14-8F98-84BA53F6745D}" type="presOf" srcId="{DB27E5E2-FCEA-4828-9D33-740D347969C5}" destId="{EA6E7A0B-AC7F-48EE-A0C3-99581B63CB9D}" srcOrd="1" destOrd="0" presId="urn:microsoft.com/office/officeart/2005/8/layout/radial5"/>
    <dgm:cxn modelId="{67E0A6A7-C8A8-4BEC-BBCA-5C0B92507116}" type="presOf" srcId="{DB27E5E2-FCEA-4828-9D33-740D347969C5}" destId="{1455A479-2149-4263-9F00-52394F5A8A9E}" srcOrd="0" destOrd="0" presId="urn:microsoft.com/office/officeart/2005/8/layout/radial5"/>
    <dgm:cxn modelId="{B6271AA9-79D2-45A9-84B0-7440930D3960}" type="presOf" srcId="{DF7E48A7-5273-40A5-A624-CEF1266DB0BA}" destId="{244B8F2E-F96D-4252-B04E-43A594480F2F}" srcOrd="0" destOrd="0" presId="urn:microsoft.com/office/officeart/2005/8/layout/radial5"/>
    <dgm:cxn modelId="{F821B0A9-F0DF-41B4-BD9B-29FE49424025}" srcId="{20D34993-4260-401E-9661-43EE792E8E1A}" destId="{441E26C3-91CD-43DA-A275-1EEE90CE4C2C}" srcOrd="9" destOrd="0" parTransId="{51D5C132-9A67-4756-B1C0-FE53B4D21222}" sibTransId="{E11F1D75-63D4-4E75-84EB-BB30A9A384EE}"/>
    <dgm:cxn modelId="{C90E04AA-8A20-4F53-A0F6-F6FBBB915DE2}" type="presOf" srcId="{2E11AF22-3284-4197-97F7-A05E7303C6E7}" destId="{F799DC62-C653-4180-8500-C7DAEA657E36}" srcOrd="0" destOrd="0" presId="urn:microsoft.com/office/officeart/2005/8/layout/radial5"/>
    <dgm:cxn modelId="{A11C9EB5-6E51-44AC-B5AD-E386459E1E4C}" type="presOf" srcId="{639DCE8F-8BC5-4823-AF59-8E226FAF37C0}" destId="{BF112BE4-55A3-42A9-BDD2-D228DEFA7DA0}" srcOrd="0" destOrd="0" presId="urn:microsoft.com/office/officeart/2005/8/layout/radial5"/>
    <dgm:cxn modelId="{ADE0B4C0-10F9-4316-AE36-CAA4F8B49390}" srcId="{20D34993-4260-401E-9661-43EE792E8E1A}" destId="{B696452E-03FD-49E4-B9C7-307A4A678BC7}" srcOrd="7" destOrd="0" parTransId="{2E11AF22-3284-4197-97F7-A05E7303C6E7}" sibTransId="{0E77A4F1-F3C2-45CE-98F5-7C0AA038FED9}"/>
    <dgm:cxn modelId="{979F0FC3-B061-4F12-871D-0FB31C4C4069}" srcId="{20D34993-4260-401E-9661-43EE792E8E1A}" destId="{09838B83-6362-4BE5-9D94-781A67C4009E}" srcOrd="1" destOrd="0" parTransId="{DB27E5E2-FCEA-4828-9D33-740D347969C5}" sibTransId="{29F03952-6428-481E-B7F6-13BBCFFC59C5}"/>
    <dgm:cxn modelId="{281BCEC3-E115-4416-9E65-FB9FBF1C7FBB}" srcId="{20D34993-4260-401E-9661-43EE792E8E1A}" destId="{341A787A-4ACB-45CD-8984-858DC5BA85F5}" srcOrd="3" destOrd="0" parTransId="{5D199881-8C45-412F-BE25-C5475ECACCF4}" sibTransId="{081AE3D6-739B-4F60-8E05-798F6E06993F}"/>
    <dgm:cxn modelId="{541114CA-0E48-494A-8301-7B244CF92CFA}" type="presOf" srcId="{E5FF7DE7-6F4D-4461-90F1-9D5DCDD68283}" destId="{4A084026-AD48-4FA2-A1DF-BB4DBB2DB99E}" srcOrd="0" destOrd="0" presId="urn:microsoft.com/office/officeart/2005/8/layout/radial5"/>
    <dgm:cxn modelId="{85AF1CD9-3DA6-48F5-A221-9C5F40E68609}" type="presOf" srcId="{341A787A-4ACB-45CD-8984-858DC5BA85F5}" destId="{C11AAB03-321B-43F6-9332-46DECFF8B598}" srcOrd="0" destOrd="0" presId="urn:microsoft.com/office/officeart/2005/8/layout/radial5"/>
    <dgm:cxn modelId="{2B813EDA-37C9-4246-980D-B5C93252B874}" type="presOf" srcId="{69DC6A58-E22B-41CA-927E-866D5C899635}" destId="{2ACF4B9B-A05C-48B9-8703-477E7A4E0C52}" srcOrd="0" destOrd="0" presId="urn:microsoft.com/office/officeart/2005/8/layout/radial5"/>
    <dgm:cxn modelId="{C41418DE-FF5F-47CD-965C-554BB9F3DDFE}" type="presOf" srcId="{A73F4031-7F48-4A42-98D1-4F2E64FFA678}" destId="{DED421C2-D5B6-4C3F-A096-6BDB6DBEB5B1}" srcOrd="0" destOrd="0" presId="urn:microsoft.com/office/officeart/2005/8/layout/radial5"/>
    <dgm:cxn modelId="{FD5328E8-2792-46DB-BF00-B3F9D2790CEB}" type="presOf" srcId="{636AB278-D1E4-4529-89F9-82752C43F4FD}" destId="{FDB2168E-F41F-40BD-B53F-935441B2E956}" srcOrd="0" destOrd="0" presId="urn:microsoft.com/office/officeart/2005/8/layout/radial5"/>
    <dgm:cxn modelId="{EB5F82EC-41D6-4C49-9DB0-A68232D4E519}" srcId="{20D34993-4260-401E-9661-43EE792E8E1A}" destId="{639DCE8F-8BC5-4823-AF59-8E226FAF37C0}" srcOrd="8" destOrd="0" parTransId="{D205A84D-440A-49E5-A4F4-F0AC6513AFEE}" sibTransId="{63736DA0-698C-480A-8F33-1CE4755B0BFF}"/>
    <dgm:cxn modelId="{1F32B1F1-8C2E-47F6-9BBC-C56F02807358}" type="presOf" srcId="{7E964681-1538-44E6-82C4-F9212F347E75}" destId="{8F5A46CD-2409-4A3A-8FD5-171400839E61}" srcOrd="0" destOrd="0" presId="urn:microsoft.com/office/officeart/2005/8/layout/radial5"/>
    <dgm:cxn modelId="{5D9C40F5-4C93-4BD6-952C-596B764C034F}" srcId="{20D34993-4260-401E-9661-43EE792E8E1A}" destId="{A73F4031-7F48-4A42-98D1-4F2E64FFA678}" srcOrd="2" destOrd="0" parTransId="{E5FF7DE7-6F4D-4461-90F1-9D5DCDD68283}" sibTransId="{9F02FAF1-49DC-44FC-B4B2-4375DB315B40}"/>
    <dgm:cxn modelId="{CF6800F8-D58E-4211-A28D-F6F1F81B697E}" srcId="{636AB278-D1E4-4529-89F9-82752C43F4FD}" destId="{20D34993-4260-401E-9661-43EE792E8E1A}" srcOrd="0" destOrd="0" parTransId="{F66F4A4B-2308-4021-B5AA-04759599559F}" sibTransId="{1B1C9B7E-76E2-4828-B280-A97D6F2AB122}"/>
    <dgm:cxn modelId="{9CB741FA-0A56-45F2-AF2E-176C30D499CB}" type="presOf" srcId="{1008727D-8EAA-4535-86D2-70CB1E966689}" destId="{D00A402C-0877-4E9C-9DCD-520EF806ECE6}" srcOrd="0" destOrd="0" presId="urn:microsoft.com/office/officeart/2005/8/layout/radial5"/>
    <dgm:cxn modelId="{7872D759-E274-43CE-A8D0-6C64C4AD5833}" type="presParOf" srcId="{FDB2168E-F41F-40BD-B53F-935441B2E956}" destId="{D06FBE93-4CAF-4EF0-B5DF-106A67ABA12E}" srcOrd="0" destOrd="0" presId="urn:microsoft.com/office/officeart/2005/8/layout/radial5"/>
    <dgm:cxn modelId="{897D779A-0397-46CA-BAB4-B41F5C24E825}" type="presParOf" srcId="{FDB2168E-F41F-40BD-B53F-935441B2E956}" destId="{7316F2A0-2703-4591-88B6-7AE23F1E775B}" srcOrd="1" destOrd="0" presId="urn:microsoft.com/office/officeart/2005/8/layout/radial5"/>
    <dgm:cxn modelId="{4168ABE4-E1C3-4839-A91C-08987BAA4D68}" type="presParOf" srcId="{7316F2A0-2703-4591-88B6-7AE23F1E775B}" destId="{CF3CB62C-825A-43BE-953C-D3B5991B091E}" srcOrd="0" destOrd="0" presId="urn:microsoft.com/office/officeart/2005/8/layout/radial5"/>
    <dgm:cxn modelId="{1DDA412C-D302-4030-94F2-ACD2B0C9A554}" type="presParOf" srcId="{FDB2168E-F41F-40BD-B53F-935441B2E956}" destId="{27D13AEB-CF1F-473F-BB63-0B1B0DAAC997}" srcOrd="2" destOrd="0" presId="urn:microsoft.com/office/officeart/2005/8/layout/radial5"/>
    <dgm:cxn modelId="{BB96DB4F-EB20-4986-B177-ECA1A8B1AA85}" type="presParOf" srcId="{FDB2168E-F41F-40BD-B53F-935441B2E956}" destId="{1455A479-2149-4263-9F00-52394F5A8A9E}" srcOrd="3" destOrd="0" presId="urn:microsoft.com/office/officeart/2005/8/layout/radial5"/>
    <dgm:cxn modelId="{8DCA23D4-6559-42BC-A389-1B1A67DFB777}" type="presParOf" srcId="{1455A479-2149-4263-9F00-52394F5A8A9E}" destId="{EA6E7A0B-AC7F-48EE-A0C3-99581B63CB9D}" srcOrd="0" destOrd="0" presId="urn:microsoft.com/office/officeart/2005/8/layout/radial5"/>
    <dgm:cxn modelId="{073BA34A-7FF1-481C-B9E6-5605ABC34804}" type="presParOf" srcId="{FDB2168E-F41F-40BD-B53F-935441B2E956}" destId="{7830C512-5CB8-42EE-B161-26842138F43A}" srcOrd="4" destOrd="0" presId="urn:microsoft.com/office/officeart/2005/8/layout/radial5"/>
    <dgm:cxn modelId="{3CBA2074-16DE-48AE-A092-D4DAECBE51C2}" type="presParOf" srcId="{FDB2168E-F41F-40BD-B53F-935441B2E956}" destId="{4A084026-AD48-4FA2-A1DF-BB4DBB2DB99E}" srcOrd="5" destOrd="0" presId="urn:microsoft.com/office/officeart/2005/8/layout/radial5"/>
    <dgm:cxn modelId="{3F2483B9-7EC4-4EF9-BC3B-3CF94ACB5C81}" type="presParOf" srcId="{4A084026-AD48-4FA2-A1DF-BB4DBB2DB99E}" destId="{3791108E-BD3F-44F9-9FB3-F66DB1563368}" srcOrd="0" destOrd="0" presId="urn:microsoft.com/office/officeart/2005/8/layout/radial5"/>
    <dgm:cxn modelId="{3AA368AE-2576-41DC-B917-03ECB8DB4373}" type="presParOf" srcId="{FDB2168E-F41F-40BD-B53F-935441B2E956}" destId="{DED421C2-D5B6-4C3F-A096-6BDB6DBEB5B1}" srcOrd="6" destOrd="0" presId="urn:microsoft.com/office/officeart/2005/8/layout/radial5"/>
    <dgm:cxn modelId="{B4F2E02D-2E16-4148-9EC7-ECE6060EC4A2}" type="presParOf" srcId="{FDB2168E-F41F-40BD-B53F-935441B2E956}" destId="{AC880755-4248-4B4F-AE5C-E72EE9B98F24}" srcOrd="7" destOrd="0" presId="urn:microsoft.com/office/officeart/2005/8/layout/radial5"/>
    <dgm:cxn modelId="{CBC3C5AD-8EC2-47F8-ADD2-FCC5816A8AA9}" type="presParOf" srcId="{AC880755-4248-4B4F-AE5C-E72EE9B98F24}" destId="{9AE85676-A382-49E2-951F-CEA3DF2C70A8}" srcOrd="0" destOrd="0" presId="urn:microsoft.com/office/officeart/2005/8/layout/radial5"/>
    <dgm:cxn modelId="{6CD369DC-69D4-472F-AF94-283A4453C715}" type="presParOf" srcId="{FDB2168E-F41F-40BD-B53F-935441B2E956}" destId="{C11AAB03-321B-43F6-9332-46DECFF8B598}" srcOrd="8" destOrd="0" presId="urn:microsoft.com/office/officeart/2005/8/layout/radial5"/>
    <dgm:cxn modelId="{4C462BB5-65DF-4905-A5E5-E85D2D67BB60}" type="presParOf" srcId="{FDB2168E-F41F-40BD-B53F-935441B2E956}" destId="{EB4755B9-8F7B-47FC-A918-1F62914F6991}" srcOrd="9" destOrd="0" presId="urn:microsoft.com/office/officeart/2005/8/layout/radial5"/>
    <dgm:cxn modelId="{CDDDB07D-0061-48A6-B5EB-36C49894050B}" type="presParOf" srcId="{EB4755B9-8F7B-47FC-A918-1F62914F6991}" destId="{D18EE8E0-30A0-499A-8DA2-DFDB86284838}" srcOrd="0" destOrd="0" presId="urn:microsoft.com/office/officeart/2005/8/layout/radial5"/>
    <dgm:cxn modelId="{6797183D-1DF4-4C50-B36E-6020A5CB3F43}" type="presParOf" srcId="{FDB2168E-F41F-40BD-B53F-935441B2E956}" destId="{769ADCAF-D3DE-45F6-93AB-B05E5E4412C2}" srcOrd="10" destOrd="0" presId="urn:microsoft.com/office/officeart/2005/8/layout/radial5"/>
    <dgm:cxn modelId="{7F0433FA-EB12-4855-9570-E775952582DA}" type="presParOf" srcId="{FDB2168E-F41F-40BD-B53F-935441B2E956}" destId="{D00A402C-0877-4E9C-9DCD-520EF806ECE6}" srcOrd="11" destOrd="0" presId="urn:microsoft.com/office/officeart/2005/8/layout/radial5"/>
    <dgm:cxn modelId="{BCED35C1-7712-4277-88FA-A941CEF2C921}" type="presParOf" srcId="{D00A402C-0877-4E9C-9DCD-520EF806ECE6}" destId="{D9C92129-BF19-4120-A64D-5195040B6825}" srcOrd="0" destOrd="0" presId="urn:microsoft.com/office/officeart/2005/8/layout/radial5"/>
    <dgm:cxn modelId="{48B2EA80-576F-4E6E-9A1D-73E642407478}" type="presParOf" srcId="{FDB2168E-F41F-40BD-B53F-935441B2E956}" destId="{5B972F65-8E6A-475E-84AF-BC98703E5140}" srcOrd="12" destOrd="0" presId="urn:microsoft.com/office/officeart/2005/8/layout/radial5"/>
    <dgm:cxn modelId="{9E87D321-8B81-45F8-9C69-FDF1DF502063}" type="presParOf" srcId="{FDB2168E-F41F-40BD-B53F-935441B2E956}" destId="{A52BDF3C-6770-45C5-AEFF-86D7A958AA42}" srcOrd="13" destOrd="0" presId="urn:microsoft.com/office/officeart/2005/8/layout/radial5"/>
    <dgm:cxn modelId="{576204FC-0E05-453F-9A76-CC602D0211FB}" type="presParOf" srcId="{A52BDF3C-6770-45C5-AEFF-86D7A958AA42}" destId="{C880E4F0-2124-472D-9057-28444AE2CE38}" srcOrd="0" destOrd="0" presId="urn:microsoft.com/office/officeart/2005/8/layout/radial5"/>
    <dgm:cxn modelId="{AA6C43A6-628C-4072-8200-A38CECAD7DAA}" type="presParOf" srcId="{FDB2168E-F41F-40BD-B53F-935441B2E956}" destId="{8F5A46CD-2409-4A3A-8FD5-171400839E61}" srcOrd="14" destOrd="0" presId="urn:microsoft.com/office/officeart/2005/8/layout/radial5"/>
    <dgm:cxn modelId="{CBEF7DE8-E09F-4312-83AF-28FAD1C265C8}" type="presParOf" srcId="{FDB2168E-F41F-40BD-B53F-935441B2E956}" destId="{F799DC62-C653-4180-8500-C7DAEA657E36}" srcOrd="15" destOrd="0" presId="urn:microsoft.com/office/officeart/2005/8/layout/radial5"/>
    <dgm:cxn modelId="{9991F943-259D-4AB5-B144-B0DE04BDCE09}" type="presParOf" srcId="{F799DC62-C653-4180-8500-C7DAEA657E36}" destId="{960F68AE-0529-4B5E-AA5F-393861F5F176}" srcOrd="0" destOrd="0" presId="urn:microsoft.com/office/officeart/2005/8/layout/radial5"/>
    <dgm:cxn modelId="{15BED385-526F-4CD3-A8B7-64539167A63F}" type="presParOf" srcId="{FDB2168E-F41F-40BD-B53F-935441B2E956}" destId="{2A3B318E-B88B-47F2-811E-5C6E5846ED1D}" srcOrd="16" destOrd="0" presId="urn:microsoft.com/office/officeart/2005/8/layout/radial5"/>
    <dgm:cxn modelId="{C486E8E8-8733-4D1E-9A7D-CBB53C4B8A69}" type="presParOf" srcId="{FDB2168E-F41F-40BD-B53F-935441B2E956}" destId="{09A1A08F-D74E-44AD-98B3-B3814B1AAA87}" srcOrd="17" destOrd="0" presId="urn:microsoft.com/office/officeart/2005/8/layout/radial5"/>
    <dgm:cxn modelId="{FE57C813-3FC3-4CFA-A4DE-AF3932108A3C}" type="presParOf" srcId="{09A1A08F-D74E-44AD-98B3-B3814B1AAA87}" destId="{4F1D4DD6-0E4F-47E1-8C12-496E5E632E29}" srcOrd="0" destOrd="0" presId="urn:microsoft.com/office/officeart/2005/8/layout/radial5"/>
    <dgm:cxn modelId="{307C09F7-4C7E-49AF-B691-EDD85B242F0D}" type="presParOf" srcId="{FDB2168E-F41F-40BD-B53F-935441B2E956}" destId="{BF112BE4-55A3-42A9-BDD2-D228DEFA7DA0}" srcOrd="18" destOrd="0" presId="urn:microsoft.com/office/officeart/2005/8/layout/radial5"/>
    <dgm:cxn modelId="{FFD7A8AC-17F5-490C-A6A8-A94C54DF3F52}" type="presParOf" srcId="{FDB2168E-F41F-40BD-B53F-935441B2E956}" destId="{3A6EFD05-905F-463B-8FAE-D036E8D01F71}" srcOrd="19" destOrd="0" presId="urn:microsoft.com/office/officeart/2005/8/layout/radial5"/>
    <dgm:cxn modelId="{4F60AB87-A452-4189-BED8-7963D0936DFA}" type="presParOf" srcId="{3A6EFD05-905F-463B-8FAE-D036E8D01F71}" destId="{7F3E2EC1-7B45-4CE5-A75E-74435FE54C36}" srcOrd="0" destOrd="0" presId="urn:microsoft.com/office/officeart/2005/8/layout/radial5"/>
    <dgm:cxn modelId="{5140F42C-F7F4-4EC4-BA4F-1EAD52943B37}" type="presParOf" srcId="{FDB2168E-F41F-40BD-B53F-935441B2E956}" destId="{73F176BC-F216-40D0-8C97-E80687336809}" srcOrd="20" destOrd="0" presId="urn:microsoft.com/office/officeart/2005/8/layout/radial5"/>
    <dgm:cxn modelId="{2E958BCC-678E-43F1-8F32-0E6A90479380}" type="presParOf" srcId="{FDB2168E-F41F-40BD-B53F-935441B2E956}" destId="{244B8F2E-F96D-4252-B04E-43A594480F2F}" srcOrd="21" destOrd="0" presId="urn:microsoft.com/office/officeart/2005/8/layout/radial5"/>
    <dgm:cxn modelId="{EE9AEB5F-E5FE-4ADA-90DA-EC97BA5DEFF8}" type="presParOf" srcId="{244B8F2E-F96D-4252-B04E-43A594480F2F}" destId="{FC02FD2B-E40B-4CEA-AC3A-65CE2717AABB}" srcOrd="0" destOrd="0" presId="urn:microsoft.com/office/officeart/2005/8/layout/radial5"/>
    <dgm:cxn modelId="{84846A86-A160-4516-AE8C-DFC9660C5C8B}" type="presParOf" srcId="{FDB2168E-F41F-40BD-B53F-935441B2E956}" destId="{09782551-35F2-4411-8488-5ABEA401C8CE}" srcOrd="22" destOrd="0" presId="urn:microsoft.com/office/officeart/2005/8/layout/radial5"/>
    <dgm:cxn modelId="{3D8991DE-EC8A-4EC5-9CEF-5BE452009F0D}" type="presParOf" srcId="{FDB2168E-F41F-40BD-B53F-935441B2E956}" destId="{BE710A73-A8E8-42F0-83E3-C592D1880FC6}" srcOrd="23" destOrd="0" presId="urn:microsoft.com/office/officeart/2005/8/layout/radial5"/>
    <dgm:cxn modelId="{14EE2697-7DA5-4D00-B101-E66D92C56C9E}" type="presParOf" srcId="{BE710A73-A8E8-42F0-83E3-C592D1880FC6}" destId="{206CD72C-99FB-4608-AE2C-7B5396FF2026}" srcOrd="0" destOrd="0" presId="urn:microsoft.com/office/officeart/2005/8/layout/radial5"/>
    <dgm:cxn modelId="{F276AC8A-FB79-4D10-BBF9-A33B2601C523}" type="presParOf" srcId="{FDB2168E-F41F-40BD-B53F-935441B2E956}" destId="{2ACF4B9B-A05C-48B9-8703-477E7A4E0C52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BE93-4CAF-4EF0-B5DF-106A67ABA12E}">
      <dsp:nvSpPr>
        <dsp:cNvPr id="0" name=""/>
        <dsp:cNvSpPr/>
      </dsp:nvSpPr>
      <dsp:spPr>
        <a:xfrm>
          <a:off x="2789572" y="1525601"/>
          <a:ext cx="3271263" cy="275412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 উন্নয়ন সূচক</a:t>
          </a:r>
          <a:endParaRPr lang="bn-BD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8637" y="1928934"/>
        <a:ext cx="2313133" cy="1947463"/>
      </dsp:txXfrm>
    </dsp:sp>
    <dsp:sp modelId="{7316F2A0-2703-4591-88B6-7AE23F1E775B}">
      <dsp:nvSpPr>
        <dsp:cNvPr id="0" name=""/>
        <dsp:cNvSpPr/>
      </dsp:nvSpPr>
      <dsp:spPr>
        <a:xfrm rot="16200000">
          <a:off x="4279982" y="1027782"/>
          <a:ext cx="290442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000" kern="120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549" y="1164164"/>
        <a:ext cx="203309" cy="278443"/>
      </dsp:txXfrm>
    </dsp:sp>
    <dsp:sp modelId="{27D13AEB-CF1F-473F-BB63-0B1B0DAAC997}">
      <dsp:nvSpPr>
        <dsp:cNvPr id="0" name=""/>
        <dsp:cNvSpPr/>
      </dsp:nvSpPr>
      <dsp:spPr>
        <a:xfrm>
          <a:off x="3947481" y="22150"/>
          <a:ext cx="955445" cy="9554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 আয়ু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7403" y="162072"/>
        <a:ext cx="675601" cy="675601"/>
      </dsp:txXfrm>
    </dsp:sp>
    <dsp:sp modelId="{1455A479-2149-4263-9F00-52394F5A8A9E}">
      <dsp:nvSpPr>
        <dsp:cNvPr id="0" name=""/>
        <dsp:cNvSpPr/>
      </dsp:nvSpPr>
      <dsp:spPr>
        <a:xfrm rot="18000000">
          <a:off x="5129859" y="1238088"/>
          <a:ext cx="244845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000" kern="120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8222" y="1362709"/>
        <a:ext cx="171392" cy="278443"/>
      </dsp:txXfrm>
    </dsp:sp>
    <dsp:sp modelId="{7830C512-5CB8-42EE-B161-26842138F43A}">
      <dsp:nvSpPr>
        <dsp:cNvPr id="0" name=""/>
        <dsp:cNvSpPr/>
      </dsp:nvSpPr>
      <dsp:spPr>
        <a:xfrm>
          <a:off x="4950871" y="344064"/>
          <a:ext cx="1351458" cy="9554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অসমতা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8787" y="483986"/>
        <a:ext cx="955626" cy="675601"/>
      </dsp:txXfrm>
    </dsp:sp>
    <dsp:sp modelId="{4A084026-AD48-4FA2-A1DF-BB4DBB2DB99E}">
      <dsp:nvSpPr>
        <dsp:cNvPr id="0" name=""/>
        <dsp:cNvSpPr/>
      </dsp:nvSpPr>
      <dsp:spPr>
        <a:xfrm rot="19800000">
          <a:off x="5808650" y="1837827"/>
          <a:ext cx="118020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>
        <a:off x="5811022" y="1939494"/>
        <a:ext cx="82614" cy="278443"/>
      </dsp:txXfrm>
    </dsp:sp>
    <dsp:sp modelId="{DED421C2-D5B6-4C3F-A096-6BDB6DBEB5B1}">
      <dsp:nvSpPr>
        <dsp:cNvPr id="0" name=""/>
        <dsp:cNvSpPr/>
      </dsp:nvSpPr>
      <dsp:spPr>
        <a:xfrm>
          <a:off x="5795437" y="1223547"/>
          <a:ext cx="1421292" cy="955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প্রঃ মৃত্যুর হার 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3580" y="1363469"/>
        <a:ext cx="1005006" cy="675601"/>
      </dsp:txXfrm>
    </dsp:sp>
    <dsp:sp modelId="{AC880755-4248-4B4F-AE5C-E72EE9B98F24}">
      <dsp:nvSpPr>
        <dsp:cNvPr id="0" name=""/>
        <dsp:cNvSpPr/>
      </dsp:nvSpPr>
      <dsp:spPr>
        <a:xfrm>
          <a:off x="6094371" y="2670629"/>
          <a:ext cx="80788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>
        <a:off x="6094371" y="2763444"/>
        <a:ext cx="56552" cy="278443"/>
      </dsp:txXfrm>
    </dsp:sp>
    <dsp:sp modelId="{C11AAB03-321B-43F6-9332-46DECFF8B598}">
      <dsp:nvSpPr>
        <dsp:cNvPr id="0" name=""/>
        <dsp:cNvSpPr/>
      </dsp:nvSpPr>
      <dsp:spPr>
        <a:xfrm>
          <a:off x="6213268" y="2424943"/>
          <a:ext cx="1229458" cy="9554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বেকারত্বের হার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93318" y="2564865"/>
        <a:ext cx="869358" cy="675601"/>
      </dsp:txXfrm>
    </dsp:sp>
    <dsp:sp modelId="{EB4755B9-8F7B-47FC-A918-1F62914F6991}">
      <dsp:nvSpPr>
        <dsp:cNvPr id="0" name=""/>
        <dsp:cNvSpPr/>
      </dsp:nvSpPr>
      <dsp:spPr>
        <a:xfrm rot="1800000">
          <a:off x="5813355" y="3510792"/>
          <a:ext cx="134107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>
        <a:off x="5816050" y="3593549"/>
        <a:ext cx="93875" cy="278443"/>
      </dsp:txXfrm>
    </dsp:sp>
    <dsp:sp modelId="{769ADCAF-D3DE-45F6-93AB-B05E5E4412C2}">
      <dsp:nvSpPr>
        <dsp:cNvPr id="0" name=""/>
        <dsp:cNvSpPr/>
      </dsp:nvSpPr>
      <dsp:spPr>
        <a:xfrm>
          <a:off x="5852630" y="3626340"/>
          <a:ext cx="1306906" cy="9554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দারিদ্রের হার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4022" y="3766262"/>
        <a:ext cx="924122" cy="675601"/>
      </dsp:txXfrm>
    </dsp:sp>
    <dsp:sp modelId="{D00A402C-0877-4E9C-9DCD-520EF806ECE6}">
      <dsp:nvSpPr>
        <dsp:cNvPr id="0" name=""/>
        <dsp:cNvSpPr/>
      </dsp:nvSpPr>
      <dsp:spPr>
        <a:xfrm rot="3600000">
          <a:off x="5129787" y="4104518"/>
          <a:ext cx="246545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>
        <a:off x="5148278" y="4165306"/>
        <a:ext cx="172582" cy="278443"/>
      </dsp:txXfrm>
    </dsp:sp>
    <dsp:sp modelId="{5B972F65-8E6A-475E-84AF-BC98703E5140}">
      <dsp:nvSpPr>
        <dsp:cNvPr id="0" name=""/>
        <dsp:cNvSpPr/>
      </dsp:nvSpPr>
      <dsp:spPr>
        <a:xfrm>
          <a:off x="4979009" y="4505823"/>
          <a:ext cx="1295183" cy="9554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শিশুশ্রমের হার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8684" y="4645745"/>
        <a:ext cx="915833" cy="675601"/>
      </dsp:txXfrm>
    </dsp:sp>
    <dsp:sp modelId="{A52BDF3C-6770-45C5-AEFF-86D7A958AA42}">
      <dsp:nvSpPr>
        <dsp:cNvPr id="0" name=""/>
        <dsp:cNvSpPr/>
      </dsp:nvSpPr>
      <dsp:spPr>
        <a:xfrm rot="5400000">
          <a:off x="4279982" y="4313476"/>
          <a:ext cx="290442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000" kern="120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549" y="4362725"/>
        <a:ext cx="203309" cy="278443"/>
      </dsp:txXfrm>
    </dsp:sp>
    <dsp:sp modelId="{8F5A46CD-2409-4A3A-8FD5-171400839E61}">
      <dsp:nvSpPr>
        <dsp:cNvPr id="0" name=""/>
        <dsp:cNvSpPr/>
      </dsp:nvSpPr>
      <dsp:spPr>
        <a:xfrm>
          <a:off x="3947481" y="4827736"/>
          <a:ext cx="955445" cy="9554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হত-দারিদ্র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7403" y="4967658"/>
        <a:ext cx="675601" cy="675601"/>
      </dsp:txXfrm>
    </dsp:sp>
    <dsp:sp modelId="{F799DC62-C653-4180-8500-C7DAEA657E36}">
      <dsp:nvSpPr>
        <dsp:cNvPr id="0" name=""/>
        <dsp:cNvSpPr/>
      </dsp:nvSpPr>
      <dsp:spPr>
        <a:xfrm rot="7200000">
          <a:off x="3474186" y="4104426"/>
          <a:ext cx="246429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000" kern="120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529633" y="4165229"/>
        <a:ext cx="172500" cy="278443"/>
      </dsp:txXfrm>
    </dsp:sp>
    <dsp:sp modelId="{2A3B318E-B88B-47F2-811E-5C6E5846ED1D}">
      <dsp:nvSpPr>
        <dsp:cNvPr id="0" name=""/>
        <dsp:cNvSpPr/>
      </dsp:nvSpPr>
      <dsp:spPr>
        <a:xfrm>
          <a:off x="2574391" y="4505823"/>
          <a:ext cx="1298832" cy="9554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বাল্যবিবাহ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4601" y="4645745"/>
        <a:ext cx="918412" cy="675601"/>
      </dsp:txXfrm>
    </dsp:sp>
    <dsp:sp modelId="{09A1A08F-D74E-44AD-98B3-B3814B1AAA87}">
      <dsp:nvSpPr>
        <dsp:cNvPr id="0" name=""/>
        <dsp:cNvSpPr/>
      </dsp:nvSpPr>
      <dsp:spPr>
        <a:xfrm rot="9000000">
          <a:off x="2924367" y="3503209"/>
          <a:ext cx="117533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 rot="10800000">
        <a:off x="2957265" y="3587209"/>
        <a:ext cx="82273" cy="278443"/>
      </dsp:txXfrm>
    </dsp:sp>
    <dsp:sp modelId="{BF112BE4-55A3-42A9-BDD2-D228DEFA7DA0}">
      <dsp:nvSpPr>
        <dsp:cNvPr id="0" name=""/>
        <dsp:cNvSpPr/>
      </dsp:nvSpPr>
      <dsp:spPr>
        <a:xfrm>
          <a:off x="1631853" y="3626340"/>
          <a:ext cx="1424942" cy="9554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বাল্য মাতৃত্ব 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0531" y="3766262"/>
        <a:ext cx="1007586" cy="675601"/>
      </dsp:txXfrm>
    </dsp:sp>
    <dsp:sp modelId="{3A6EFD05-905F-463B-8FAE-D036E8D01F71}">
      <dsp:nvSpPr>
        <dsp:cNvPr id="0" name=""/>
        <dsp:cNvSpPr/>
      </dsp:nvSpPr>
      <dsp:spPr>
        <a:xfrm rot="10800000">
          <a:off x="2761027" y="2670629"/>
          <a:ext cx="20171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 rot="10800000">
        <a:off x="2767078" y="2763444"/>
        <a:ext cx="14120" cy="278443"/>
      </dsp:txXfrm>
    </dsp:sp>
    <dsp:sp modelId="{73F176BC-F216-40D0-8C97-E80687336809}">
      <dsp:nvSpPr>
        <dsp:cNvPr id="0" name=""/>
        <dsp:cNvSpPr/>
      </dsp:nvSpPr>
      <dsp:spPr>
        <a:xfrm>
          <a:off x="1293310" y="2424943"/>
          <a:ext cx="1458201" cy="9554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আয়ের বৈষম্য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6859" y="2564865"/>
        <a:ext cx="1031103" cy="675601"/>
      </dsp:txXfrm>
    </dsp:sp>
    <dsp:sp modelId="{244B8F2E-F96D-4252-B04E-43A594480F2F}">
      <dsp:nvSpPr>
        <dsp:cNvPr id="0" name=""/>
        <dsp:cNvSpPr/>
      </dsp:nvSpPr>
      <dsp:spPr>
        <a:xfrm rot="12600000">
          <a:off x="2903992" y="1830837"/>
          <a:ext cx="133297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 rot="10800000">
        <a:off x="2941302" y="1933649"/>
        <a:ext cx="93308" cy="278443"/>
      </dsp:txXfrm>
    </dsp:sp>
    <dsp:sp modelId="{09782551-35F2-4411-8488-5ABEA401C8CE}">
      <dsp:nvSpPr>
        <dsp:cNvPr id="0" name=""/>
        <dsp:cNvSpPr/>
      </dsp:nvSpPr>
      <dsp:spPr>
        <a:xfrm>
          <a:off x="1688124" y="1223547"/>
          <a:ext cx="1312400" cy="9554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 হার </a:t>
          </a:r>
          <a:endParaRPr lang="bn-BD" sz="2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321" y="1363469"/>
        <a:ext cx="928006" cy="675601"/>
      </dsp:txXfrm>
    </dsp:sp>
    <dsp:sp modelId="{BE710A73-A8E8-42F0-83E3-C592D1880FC6}">
      <dsp:nvSpPr>
        <dsp:cNvPr id="0" name=""/>
        <dsp:cNvSpPr/>
      </dsp:nvSpPr>
      <dsp:spPr>
        <a:xfrm rot="14400000">
          <a:off x="3475803" y="1238170"/>
          <a:ext cx="244741" cy="46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600" kern="1200">
            <a:solidFill>
              <a:srgbClr val="002060"/>
            </a:solidFill>
          </a:endParaRPr>
        </a:p>
      </dsp:txBody>
      <dsp:txXfrm rot="10800000">
        <a:off x="3530870" y="1362778"/>
        <a:ext cx="171319" cy="278443"/>
      </dsp:txXfrm>
    </dsp:sp>
    <dsp:sp modelId="{2ACF4B9B-A05C-48B9-8703-477E7A4E0C52}">
      <dsp:nvSpPr>
        <dsp:cNvPr id="0" name=""/>
        <dsp:cNvSpPr/>
      </dsp:nvSpPr>
      <dsp:spPr>
        <a:xfrm>
          <a:off x="2546253" y="344064"/>
          <a:ext cx="1355108" cy="9554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</a:t>
          </a:r>
          <a:endParaRPr lang="bn-BD" sz="15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4704" y="483986"/>
        <a:ext cx="958206" cy="675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8746-2C85-4242-8D76-ED08BF94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3377B-86BB-4317-9A9E-793241E88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6DCE2-D77C-4D9D-B8BF-124A034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CB8D-79EE-4C0C-A0CA-1A61CB8E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55D6-8A90-4720-9FA4-86399C8C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5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F251-7B2A-46D3-AE60-80D37A48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37DA3-A22A-4D33-B380-BFE59B21D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75FD8-E419-45AE-9DC0-276439C3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73A4-91F1-4D8C-B3A8-B886B92E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6D3D9-934C-4BB0-B5F0-5A40B66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437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6D37D-FFE4-469B-A662-2F00E9A3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54D6-64D8-4BCE-9868-AE0AF912A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43DA-B6B4-4C7F-9D08-4C54963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ECA0-F3C2-415A-96F1-2DBFCE24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6ED7-76E4-40F8-98EF-03F24BD2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142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DA2-8D21-483F-AED9-4D731B67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574D-8DBB-46D5-B4EB-69E847CC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BBC8-783E-48A6-869D-44EC29FB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9ACB-D57A-4E83-91E4-6A59C437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67FB-DC15-429F-89DC-3B57D5E5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272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3F96-6FD2-4A43-AAF2-C0EA370D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5097-5273-4719-952A-E1BB67CFD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0817-C94D-49BB-9441-DC56B5EF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DDDE-1109-44BE-882F-EB603F76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C5CE-7A69-4D29-A07D-AD338F5E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579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4349-3D35-47FB-BE27-4952E6AD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A401-8BC5-4DC9-B859-DAC10385F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19B64-FAA0-41E9-AB95-A8033317F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50548-A528-430F-AFEA-E3DA0D82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6D2F3-E751-4DC6-985F-EEEC0348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FC79-CF3D-410C-90E0-E23A95E3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239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815A-579E-402A-8032-1A8B5FF6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DF0B-D798-4506-A3CF-69CEB37AC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69ACB-3FFD-4AC7-9750-5334D93B7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5511C-47D1-41C0-AE28-2C3C19BA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FB109-A645-438A-A856-4A082CEC4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FDE04-F1A0-40CA-ABF9-D49E7CE0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2F48-B173-4510-9D38-3B072303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2B66B-3876-4B15-AFD3-B5FE63BF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17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811C-2794-40D7-836C-28D22564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194D1-3192-4ECF-B6FA-EE39B071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4202A-73F5-4699-8FF3-870FB598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63BBE-ED26-41BB-BA44-80D35D87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585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9A4C6-8026-4B3E-A4F8-E40F7705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8C81A-08AE-4796-B542-F3D76677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26E4-D9D7-405A-8DB2-A88F9CE5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7184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0740-1C6F-4EC8-8F83-BBF51794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B2944-09D8-4EC6-8570-8AB9F5EE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BE1A4-51AE-4CC6-83DE-6B20E42BE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25AE9-11A7-469B-B957-07DA847B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97B8-B599-4B77-B9F1-CAE08FF5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678D1-9AB5-4408-B4C8-6E144D3F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088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3BC3-EB86-4C3F-8FAA-609B3644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3A809-FB63-4B7E-A0FB-DAA65915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8E43-0C6C-4C10-B240-8A42DB7C5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41E11-A495-401B-970D-09846EAE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20F63-A722-4839-8D10-C7712309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31649-A4E0-47C4-A776-F293E88B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64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9864A-9DDD-4CBD-A54D-FAED4D3A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A84A7-EF04-49BD-B77A-22AE62E6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9E8C-19F0-49E7-B8A9-DC94B06AF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B1A6-B86A-432A-A822-E3E38615121A}" type="datetimeFigureOut">
              <a:rPr lang="bn-BD" smtClean="0"/>
              <a:t>14-01-40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7226-8E89-42F6-9ED7-52EC683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33D2-3BA0-4A1D-99AD-CB6D96725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FBEA-5332-438E-BB39-F270A9DE197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6057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AEC4D-6693-40A1-AB25-379F769B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67812"/>
            <a:ext cx="11690251" cy="640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3F10D-E07A-44CA-9A4B-7DAB292D66AA}"/>
              </a:ext>
            </a:extLst>
          </p:cNvPr>
          <p:cNvSpPr txBox="1"/>
          <p:nvPr/>
        </p:nvSpPr>
        <p:spPr>
          <a:xfrm>
            <a:off x="281355" y="281350"/>
            <a:ext cx="11690250" cy="627864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</a:p>
          <a:p>
            <a:pPr algn="ctr"/>
            <a:r>
              <a:rPr lang="bn-IN" sz="28700" dirty="0"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28700" dirty="0"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3887F-5DF6-44C9-BD2D-810D90BDE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19062" r="22346" b="16291"/>
          <a:stretch/>
        </p:blipFill>
        <p:spPr>
          <a:xfrm>
            <a:off x="253218" y="238979"/>
            <a:ext cx="11718388" cy="6330633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88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BB7ABF-385F-4224-87ED-F3755D094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780059"/>
              </p:ext>
            </p:extLst>
          </p:nvPr>
        </p:nvGraphicFramePr>
        <p:xfrm>
          <a:off x="520505" y="719666"/>
          <a:ext cx="11324491" cy="579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4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885D2-0C30-4951-9685-E78A5ED106E2}"/>
              </a:ext>
            </a:extLst>
          </p:cNvPr>
          <p:cNvSpPr txBox="1"/>
          <p:nvPr/>
        </p:nvSpPr>
        <p:spPr>
          <a:xfrm>
            <a:off x="318868" y="337625"/>
            <a:ext cx="11554264" cy="144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3219-EA12-4765-8502-8B45EE1E0CEE}"/>
              </a:ext>
            </a:extLst>
          </p:cNvPr>
          <p:cNvSpPr txBox="1"/>
          <p:nvPr/>
        </p:nvSpPr>
        <p:spPr>
          <a:xfrm>
            <a:off x="274320" y="1981202"/>
            <a:ext cx="11554264" cy="8309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২০০৯ সালে বাংলাদেশের সাক্ষরতার হার কত?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11CCB-F2BE-4C51-AD05-D4B83DA01E9E}"/>
              </a:ext>
            </a:extLst>
          </p:cNvPr>
          <p:cNvSpPr txBox="1"/>
          <p:nvPr/>
        </p:nvSpPr>
        <p:spPr>
          <a:xfrm>
            <a:off x="300108" y="2949527"/>
            <a:ext cx="11554264" cy="8309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২০১০ সালে বাংলাদেশের দারিদ্র্যের২হার কত?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10B4A-9BC8-4AE4-AF5B-07809B615FC0}"/>
              </a:ext>
            </a:extLst>
          </p:cNvPr>
          <p:cNvSpPr txBox="1"/>
          <p:nvPr/>
        </p:nvSpPr>
        <p:spPr>
          <a:xfrm>
            <a:off x="286040" y="4004601"/>
            <a:ext cx="11554264" cy="15696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২০১৪ সালে বাংলাদেশের মানব উন্নয়নের সূচক কত তম ছিল?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885D2-0C30-4951-9685-E78A5ED106E2}"/>
              </a:ext>
            </a:extLst>
          </p:cNvPr>
          <p:cNvSpPr txBox="1"/>
          <p:nvPr/>
        </p:nvSpPr>
        <p:spPr>
          <a:xfrm>
            <a:off x="318868" y="196945"/>
            <a:ext cx="11554264" cy="144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ড়ির কাজ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3219-EA12-4765-8502-8B45EE1E0CEE}"/>
              </a:ext>
            </a:extLst>
          </p:cNvPr>
          <p:cNvSpPr txBox="1"/>
          <p:nvPr/>
        </p:nvSpPr>
        <p:spPr>
          <a:xfrm>
            <a:off x="274320" y="1573230"/>
            <a:ext cx="11554264" cy="501675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সারণী-১ ও ২ অনুযায়ী বাংলাদেশ ও পাকিস্থানের মানব উন্নয়নের একটি তুলনামুলক চিত্র খাতাতে লিখে আনবে। </a:t>
            </a:r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CF26A8-9FBE-4A5E-9C8B-ADBEB3E6B77F}"/>
              </a:ext>
            </a:extLst>
          </p:cNvPr>
          <p:cNvSpPr/>
          <p:nvPr/>
        </p:nvSpPr>
        <p:spPr>
          <a:xfrm>
            <a:off x="588498" y="393896"/>
            <a:ext cx="11015003" cy="57958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2F6F2-0066-4129-9A43-844FE4CBBED3}"/>
              </a:ext>
            </a:extLst>
          </p:cNvPr>
          <p:cNvSpPr txBox="1"/>
          <p:nvPr/>
        </p:nvSpPr>
        <p:spPr>
          <a:xfrm>
            <a:off x="1767839" y="1603717"/>
            <a:ext cx="8698523" cy="31547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bn-BD" sz="199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6A5CE-70D3-4942-8AC5-AECA6491DD1F}"/>
              </a:ext>
            </a:extLst>
          </p:cNvPr>
          <p:cNvSpPr/>
          <p:nvPr/>
        </p:nvSpPr>
        <p:spPr>
          <a:xfrm>
            <a:off x="281355" y="211015"/>
            <a:ext cx="5814646" cy="6471139"/>
          </a:xfrm>
          <a:prstGeom prst="rect">
            <a:avLst/>
          </a:prstGeom>
          <a:noFill/>
          <a:ln w="889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7A5B7-DA97-4D5F-AE80-061016856393}"/>
              </a:ext>
            </a:extLst>
          </p:cNvPr>
          <p:cNvSpPr/>
          <p:nvPr/>
        </p:nvSpPr>
        <p:spPr>
          <a:xfrm>
            <a:off x="6074901" y="208667"/>
            <a:ext cx="5814646" cy="6471139"/>
          </a:xfrm>
          <a:prstGeom prst="rect">
            <a:avLst/>
          </a:prstGeom>
          <a:noFill/>
          <a:ln w="889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A2678-508E-4D35-BB62-4465EE1E6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81" y="318943"/>
            <a:ext cx="3001032" cy="3001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51F68-21EE-42B6-9D0D-46D84A6EA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29" y="318943"/>
            <a:ext cx="2688848" cy="3001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AFA9B-2357-4E42-8EC8-79B7B3B8321F}"/>
              </a:ext>
            </a:extLst>
          </p:cNvPr>
          <p:cNvSpPr txBox="1"/>
          <p:nvPr/>
        </p:nvSpPr>
        <p:spPr>
          <a:xfrm>
            <a:off x="478302" y="3545057"/>
            <a:ext cx="5458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সালাহ উদ্দিন আজিজ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কুলাউড়া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০১৭১১৪৭৬৮৯৫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aziz.salahuddin@gmail.com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577A3-EA99-40D3-8051-FBD1A1C6BAEB}"/>
              </a:ext>
            </a:extLst>
          </p:cNvPr>
          <p:cNvSpPr txBox="1"/>
          <p:nvPr/>
        </p:nvSpPr>
        <p:spPr>
          <a:xfrm>
            <a:off x="6243716" y="3542709"/>
            <a:ext cx="5458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অধ্যায়-ষষ্ট, পাঠ- ৩,৪;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মিঃ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81839F-CD21-4BCD-8E07-51D08C28BDB5}"/>
              </a:ext>
            </a:extLst>
          </p:cNvPr>
          <p:cNvGrpSpPr/>
          <p:nvPr/>
        </p:nvGrpSpPr>
        <p:grpSpPr>
          <a:xfrm>
            <a:off x="112542" y="191251"/>
            <a:ext cx="11966915" cy="4351820"/>
            <a:chOff x="112542" y="191251"/>
            <a:chExt cx="11966915" cy="4351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E8BF70-921F-46C8-8E25-D8A39D411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42" y="191252"/>
              <a:ext cx="5983458" cy="43518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24A159-C4C8-41CE-8FEB-0E9E8ECB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8" y="191251"/>
              <a:ext cx="5983459" cy="43518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3219-EA12-4765-8502-8B45EE1E0CEE}"/>
              </a:ext>
            </a:extLst>
          </p:cNvPr>
          <p:cNvSpPr txBox="1"/>
          <p:nvPr/>
        </p:nvSpPr>
        <p:spPr>
          <a:xfrm>
            <a:off x="112541" y="4597789"/>
            <a:ext cx="11966915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লোকজন কি করছে? 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A574E-515B-45A8-A67D-7FD2261FBB1F}"/>
              </a:ext>
            </a:extLst>
          </p:cNvPr>
          <p:cNvSpPr txBox="1"/>
          <p:nvPr/>
        </p:nvSpPr>
        <p:spPr>
          <a:xfrm>
            <a:off x="166465" y="4651715"/>
            <a:ext cx="11966915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করছে বা শ্রম দিছে। 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FEB0D-5D87-4BB4-A917-BA077A0B8D93}"/>
              </a:ext>
            </a:extLst>
          </p:cNvPr>
          <p:cNvSpPr txBox="1"/>
          <p:nvPr/>
        </p:nvSpPr>
        <p:spPr>
          <a:xfrm>
            <a:off x="178185" y="4593105"/>
            <a:ext cx="11966915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এই শ্রমের মাধমে দেশের কি হয়। 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A6DC2-B3D9-49CA-9DBE-AAEDDF7D1925}"/>
              </a:ext>
            </a:extLst>
          </p:cNvPr>
          <p:cNvSpPr txBox="1"/>
          <p:nvPr/>
        </p:nvSpPr>
        <p:spPr>
          <a:xfrm>
            <a:off x="192255" y="4645451"/>
            <a:ext cx="11966915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 হয়। 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CE981-7D54-47F7-B7DF-6A8AA3B37770}"/>
              </a:ext>
            </a:extLst>
          </p:cNvPr>
          <p:cNvSpPr txBox="1"/>
          <p:nvPr/>
        </p:nvSpPr>
        <p:spPr>
          <a:xfrm>
            <a:off x="245520" y="4453792"/>
            <a:ext cx="11731620" cy="2554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চল আজকের পাঠ মানব সম্পদ উন্নয়ন।  </a:t>
            </a:r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74709-06EC-4D5F-80DA-C0ACB745E65F}"/>
              </a:ext>
            </a:extLst>
          </p:cNvPr>
          <p:cNvSpPr txBox="1"/>
          <p:nvPr/>
        </p:nvSpPr>
        <p:spPr>
          <a:xfrm>
            <a:off x="318868" y="337625"/>
            <a:ext cx="11554264" cy="14465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7AA0E-281A-4480-A7E4-4725206C1A03}"/>
              </a:ext>
            </a:extLst>
          </p:cNvPr>
          <p:cNvSpPr txBox="1"/>
          <p:nvPr/>
        </p:nvSpPr>
        <p:spPr>
          <a:xfrm>
            <a:off x="147711" y="1910863"/>
            <a:ext cx="11554264" cy="501675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আমরা...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উন্নয়নের ধারনা ব্যাখ্যা করতে পারব,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দেশের মানব সম্পদ উন্নয়নের সঙ্গে বাংলাদেশের তুলনা করতে পারব। 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FB727-B3C7-4820-A585-A5476A7FE944}"/>
              </a:ext>
            </a:extLst>
          </p:cNvPr>
          <p:cNvSpPr txBox="1"/>
          <p:nvPr/>
        </p:nvSpPr>
        <p:spPr>
          <a:xfrm>
            <a:off x="318868" y="168809"/>
            <a:ext cx="11554264" cy="101566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822F2-464D-45E3-927A-E2A424FD4D85}"/>
              </a:ext>
            </a:extLst>
          </p:cNvPr>
          <p:cNvGrpSpPr/>
          <p:nvPr/>
        </p:nvGrpSpPr>
        <p:grpSpPr>
          <a:xfrm>
            <a:off x="1961632" y="1200355"/>
            <a:ext cx="8555644" cy="5597230"/>
            <a:chOff x="1800191" y="1097203"/>
            <a:chExt cx="8555644" cy="55972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C95E88-F31C-4289-9F1B-BB0A807FD736}"/>
                </a:ext>
              </a:extLst>
            </p:cNvPr>
            <p:cNvSpPr txBox="1"/>
            <p:nvPr/>
          </p:nvSpPr>
          <p:spPr>
            <a:xfrm>
              <a:off x="1810992" y="5678770"/>
              <a:ext cx="8544843" cy="101566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এরা হলো দেশের এক ধরনের মানুষ</a:t>
              </a:r>
              <a:endParaRPr lang="bn-BD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F1641E-9EAF-40FB-8A0D-769414AB3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91" y="1097203"/>
              <a:ext cx="8544843" cy="45668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0F84E4-EE21-4116-A99E-E9648E93B070}"/>
              </a:ext>
            </a:extLst>
          </p:cNvPr>
          <p:cNvGrpSpPr/>
          <p:nvPr/>
        </p:nvGrpSpPr>
        <p:grpSpPr>
          <a:xfrm>
            <a:off x="1972429" y="1237176"/>
            <a:ext cx="8534045" cy="5337795"/>
            <a:chOff x="2643186" y="1404937"/>
            <a:chExt cx="6905626" cy="5052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F05636-A9C1-45E0-BDCD-1799B383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187" y="1404937"/>
              <a:ext cx="6905625" cy="40481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A001F2-E2D5-42FE-86F7-CAFB6E63ACDB}"/>
                </a:ext>
              </a:extLst>
            </p:cNvPr>
            <p:cNvSpPr txBox="1"/>
            <p:nvPr/>
          </p:nvSpPr>
          <p:spPr>
            <a:xfrm>
              <a:off x="2643186" y="5441851"/>
              <a:ext cx="6905625" cy="101566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 পরিশ্রমী মানুষ</a:t>
              </a:r>
              <a:endParaRPr lang="bn-BD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FAB81C-023B-420A-AA23-F3FE488A77A0}"/>
              </a:ext>
            </a:extLst>
          </p:cNvPr>
          <p:cNvGrpSpPr/>
          <p:nvPr/>
        </p:nvGrpSpPr>
        <p:grpSpPr>
          <a:xfrm>
            <a:off x="1972427" y="1255309"/>
            <a:ext cx="9072944" cy="5433882"/>
            <a:chOff x="5400454" y="1512347"/>
            <a:chExt cx="6905625" cy="50700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127648-63B0-4481-8661-BFBD6221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454" y="1512347"/>
              <a:ext cx="6905625" cy="404812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C388ED-215B-440A-A072-7346EE0CC732}"/>
                </a:ext>
              </a:extLst>
            </p:cNvPr>
            <p:cNvSpPr txBox="1"/>
            <p:nvPr/>
          </p:nvSpPr>
          <p:spPr>
            <a:xfrm>
              <a:off x="5416061" y="5566686"/>
              <a:ext cx="6890015" cy="101566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মেধাশ্রমী মানুষ</a:t>
              </a:r>
              <a:endParaRPr lang="bn-BD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A4000F2-AD1C-4495-AED6-B7E827BBC6D6}"/>
              </a:ext>
            </a:extLst>
          </p:cNvPr>
          <p:cNvSpPr/>
          <p:nvPr/>
        </p:nvSpPr>
        <p:spPr>
          <a:xfrm>
            <a:off x="314179" y="1195753"/>
            <a:ext cx="11563641" cy="2233247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সকল শিক্ষার্থী ৮ জন করে ৫টি দলে ভাগ হবে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32D3089A-537F-4DB9-B601-D35CE646CAA5}"/>
              </a:ext>
            </a:extLst>
          </p:cNvPr>
          <p:cNvSpPr/>
          <p:nvPr/>
        </p:nvSpPr>
        <p:spPr>
          <a:xfrm>
            <a:off x="323557" y="3625952"/>
            <a:ext cx="11554263" cy="2999937"/>
          </a:xfrm>
          <a:prstGeom prst="doubleWave">
            <a:avLst>
              <a:gd name="adj1" fmla="val 6250"/>
              <a:gd name="adj2" fmla="val 12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 দুষ্ট চক্র কীভাবে উন্নয়নকে বাধাগ্রস্ত করে তাহা খাতাতে লিখ।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51EEAEDE-8ABE-46FF-8C4F-E1D93190614B}"/>
              </a:ext>
            </a:extLst>
          </p:cNvPr>
          <p:cNvSpPr/>
          <p:nvPr/>
        </p:nvSpPr>
        <p:spPr>
          <a:xfrm>
            <a:off x="3094892" y="161776"/>
            <a:ext cx="5134708" cy="1033977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F63B1F-2D39-483C-B77B-A8207706D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408156"/>
              </p:ext>
            </p:extLst>
          </p:nvPr>
        </p:nvGraphicFramePr>
        <p:xfrm>
          <a:off x="2236762" y="618978"/>
          <a:ext cx="8736037" cy="580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9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6FBE93-4CAF-4EF0-B5DF-106A67ABA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06FBE93-4CAF-4EF0-B5DF-106A67ABA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06FBE93-4CAF-4EF0-B5DF-106A67ABA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D06FBE93-4CAF-4EF0-B5DF-106A67ABA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16F2A0-2703-4591-88B6-7AE23F1E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316F2A0-2703-4591-88B6-7AE23F1E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7316F2A0-2703-4591-88B6-7AE23F1E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7316F2A0-2703-4591-88B6-7AE23F1E7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13AEB-CF1F-473F-BB63-0B1B0DAA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7D13AEB-CF1F-473F-BB63-0B1B0DAA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7D13AEB-CF1F-473F-BB63-0B1B0DAA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7D13AEB-CF1F-473F-BB63-0B1B0DAAC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55A479-2149-4263-9F00-52394F5A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455A479-2149-4263-9F00-52394F5A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455A479-2149-4263-9F00-52394F5A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455A479-2149-4263-9F00-52394F5A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0C512-5CB8-42EE-B161-26842138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830C512-5CB8-42EE-B161-26842138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830C512-5CB8-42EE-B161-26842138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7830C512-5CB8-42EE-B161-26842138F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84026-AD48-4FA2-A1DF-BB4DBB2DB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A084026-AD48-4FA2-A1DF-BB4DBB2DB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4A084026-AD48-4FA2-A1DF-BB4DBB2DB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4A084026-AD48-4FA2-A1DF-BB4DBB2DB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421C2-D5B6-4C3F-A096-6BDB6DBE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ED421C2-D5B6-4C3F-A096-6BDB6DBE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ED421C2-D5B6-4C3F-A096-6BDB6DBEB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DED421C2-D5B6-4C3F-A096-6BDB6DBEB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80755-4248-4B4F-AE5C-E72EE9B9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C880755-4248-4B4F-AE5C-E72EE9B9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AC880755-4248-4B4F-AE5C-E72EE9B98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AC880755-4248-4B4F-AE5C-E72EE9B98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1AAB03-321B-43F6-9332-46DECFF8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11AAB03-321B-43F6-9332-46DECFF8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11AAB03-321B-43F6-9332-46DECFF8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11AAB03-321B-43F6-9332-46DECFF8B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4755B9-8F7B-47FC-A918-1F62914F6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EB4755B9-8F7B-47FC-A918-1F62914F6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B4755B9-8F7B-47FC-A918-1F62914F6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EB4755B9-8F7B-47FC-A918-1F62914F6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9ADCAF-D3DE-45F6-93AB-B05E5E441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769ADCAF-D3DE-45F6-93AB-B05E5E441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69ADCAF-D3DE-45F6-93AB-B05E5E441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769ADCAF-D3DE-45F6-93AB-B05E5E441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0A402C-0877-4E9C-9DCD-520EF806E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D00A402C-0877-4E9C-9DCD-520EF806E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D00A402C-0877-4E9C-9DCD-520EF806E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D00A402C-0877-4E9C-9DCD-520EF806E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972F65-8E6A-475E-84AF-BC98703E5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B972F65-8E6A-475E-84AF-BC98703E5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B972F65-8E6A-475E-84AF-BC98703E5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5B972F65-8E6A-475E-84AF-BC98703E5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2BDF3C-6770-45C5-AEFF-86D7A958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A52BDF3C-6770-45C5-AEFF-86D7A958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A52BDF3C-6770-45C5-AEFF-86D7A958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A52BDF3C-6770-45C5-AEFF-86D7A958A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A46CD-2409-4A3A-8FD5-17140083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8F5A46CD-2409-4A3A-8FD5-17140083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8F5A46CD-2409-4A3A-8FD5-17140083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8F5A46CD-2409-4A3A-8FD5-171400839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9DC62-C653-4180-8500-C7DAEA657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F799DC62-C653-4180-8500-C7DAEA657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F799DC62-C653-4180-8500-C7DAEA657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F799DC62-C653-4180-8500-C7DAEA657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3B318E-B88B-47F2-811E-5C6E5846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2A3B318E-B88B-47F2-811E-5C6E5846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2A3B318E-B88B-47F2-811E-5C6E5846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graphicEl>
                                              <a:dgm id="{2A3B318E-B88B-47F2-811E-5C6E5846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A1A08F-D74E-44AD-98B3-B3814B1A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09A1A08F-D74E-44AD-98B3-B3814B1A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graphicEl>
                                              <a:dgm id="{09A1A08F-D74E-44AD-98B3-B3814B1A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09A1A08F-D74E-44AD-98B3-B3814B1A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112BE4-55A3-42A9-BDD2-D228DEFA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BF112BE4-55A3-42A9-BDD2-D228DEFA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BF112BE4-55A3-42A9-BDD2-D228DEFA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BF112BE4-55A3-42A9-BDD2-D228DEFA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6EFD05-905F-463B-8FAE-D036E8D01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3A6EFD05-905F-463B-8FAE-D036E8D01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3A6EFD05-905F-463B-8FAE-D036E8D01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3A6EFD05-905F-463B-8FAE-D036E8D01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176BC-F216-40D0-8C97-E80687336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graphicEl>
                                              <a:dgm id="{73F176BC-F216-40D0-8C97-E80687336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graphicEl>
                                              <a:dgm id="{73F176BC-F216-40D0-8C97-E80687336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graphicEl>
                                              <a:dgm id="{73F176BC-F216-40D0-8C97-E80687336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4B8F2E-F96D-4252-B04E-43A59448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graphicEl>
                                              <a:dgm id="{244B8F2E-F96D-4252-B04E-43A59448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graphicEl>
                                              <a:dgm id="{244B8F2E-F96D-4252-B04E-43A59448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244B8F2E-F96D-4252-B04E-43A594480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82551-35F2-4411-8488-5ABEA401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09782551-35F2-4411-8488-5ABEA401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09782551-35F2-4411-8488-5ABEA401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graphicEl>
                                              <a:dgm id="{09782551-35F2-4411-8488-5ABEA401C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10A73-A8E8-42F0-83E3-C592D188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graphicEl>
                                              <a:dgm id="{BE710A73-A8E8-42F0-83E3-C592D188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graphicEl>
                                              <a:dgm id="{BE710A73-A8E8-42F0-83E3-C592D188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graphicEl>
                                              <a:dgm id="{BE710A73-A8E8-42F0-83E3-C592D188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F4B9B-A05C-48B9-8703-477E7A4E0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graphicEl>
                                              <a:dgm id="{2ACF4B9B-A05C-48B9-8703-477E7A4E0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graphicEl>
                                              <a:dgm id="{2ACF4B9B-A05C-48B9-8703-477E7A4E0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2ACF4B9B-A05C-48B9-8703-477E7A4E0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7E525-FFC8-4015-AF9F-9D768661C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6394" r="16692" b="7467"/>
          <a:stretch/>
        </p:blipFill>
        <p:spPr>
          <a:xfrm>
            <a:off x="379829" y="261563"/>
            <a:ext cx="11451100" cy="6082967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462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4C070F-8615-43BB-A45A-84DB2FB6E70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206375" cmpd="tri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08673B-C9F5-4436-9F36-94264F0B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183727"/>
              </p:ext>
            </p:extLst>
          </p:nvPr>
        </p:nvGraphicFramePr>
        <p:xfrm>
          <a:off x="590843" y="295422"/>
          <a:ext cx="11169748" cy="614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1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210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Uddin Aziz</dc:creator>
  <cp:lastModifiedBy>Salah Uddin Aziz</cp:lastModifiedBy>
  <cp:revision>47</cp:revision>
  <dcterms:created xsi:type="dcterms:W3CDTF">2018-09-21T03:25:16Z</dcterms:created>
  <dcterms:modified xsi:type="dcterms:W3CDTF">2018-09-24T17:30:09Z</dcterms:modified>
</cp:coreProperties>
</file>